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56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0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41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5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03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234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15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3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C194-710F-4B57-8D96-962FF03C7C1C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506D-E7C3-4473-A0AC-EA576E9284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90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premium/huele-iconos-nariz-humana-aire-conjunto-iconos-respiracion-aroma_10481770.htm#page=1&amp;query=NARIZ&amp;position=1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29832" t="55889" r="6703" b="12163"/>
          <a:stretch/>
        </p:blipFill>
        <p:spPr bwMode="auto">
          <a:xfrm>
            <a:off x="1255594" y="450376"/>
            <a:ext cx="10208525" cy="5991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16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05970" y="2661313"/>
            <a:ext cx="2388358" cy="260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FUENTE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281684" y="156949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MEDIO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5120165" y="2866030"/>
            <a:ext cx="1913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Dispersión</a:t>
            </a:r>
          </a:p>
          <a:p>
            <a:r>
              <a:rPr lang="es-MX" dirty="0" smtClean="0"/>
              <a:t>(acción del viento)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5120165" y="4299045"/>
            <a:ext cx="27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Difusión</a:t>
            </a:r>
          </a:p>
          <a:p>
            <a:r>
              <a:rPr lang="es-MX" dirty="0" smtClean="0"/>
              <a:t>Gradiente de concentración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9662615" y="1460310"/>
            <a:ext cx="115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RECEPTOR</a:t>
            </a:r>
            <a:endParaRPr lang="es-CO" dirty="0"/>
          </a:p>
        </p:txBody>
      </p:sp>
      <p:pic>
        <p:nvPicPr>
          <p:cNvPr id="1026" name="Picture 2" descr="Huele los iconos con nariz humana y aire. conjunto de iconos de respiración y aroma Vector Premium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" r="65758"/>
          <a:stretch/>
        </p:blipFill>
        <p:spPr bwMode="auto">
          <a:xfrm flipH="1">
            <a:off x="9376013" y="1829642"/>
            <a:ext cx="2169994" cy="448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5705037" y="57320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>
                <a:hlinkClick r:id="rId3"/>
              </a:rPr>
              <a:t>https://www.freepik.es/vector-premium/huele-iconos-nariz-humana-aire-conjunto-iconos-respiracion-aroma_10481770.htm#page=1&amp;query=NARIZ&amp;position=16</a:t>
            </a:r>
            <a:r>
              <a:rPr lang="es-CO" dirty="0" smtClean="0"/>
              <a:t> </a:t>
            </a:r>
            <a:endParaRPr lang="es-CO" dirty="0"/>
          </a:p>
        </p:txBody>
      </p:sp>
      <p:grpSp>
        <p:nvGrpSpPr>
          <p:cNvPr id="11" name="Grupo 10"/>
          <p:cNvGrpSpPr/>
          <p:nvPr/>
        </p:nvGrpSpPr>
        <p:grpSpPr>
          <a:xfrm>
            <a:off x="7033317" y="3189195"/>
            <a:ext cx="1507199" cy="614149"/>
            <a:chOff x="7063595" y="2047164"/>
            <a:chExt cx="1436537" cy="1378425"/>
          </a:xfrm>
        </p:grpSpPr>
        <p:sp>
          <p:nvSpPr>
            <p:cNvPr id="9" name="Forma libre 8"/>
            <p:cNvSpPr/>
            <p:nvPr/>
          </p:nvSpPr>
          <p:spPr>
            <a:xfrm>
              <a:off x="7063595" y="2606723"/>
              <a:ext cx="1288836" cy="818866"/>
            </a:xfrm>
            <a:custGeom>
              <a:avLst/>
              <a:gdLst>
                <a:gd name="connsiteX0" fmla="*/ 0 w 1952203"/>
                <a:gd name="connsiteY0" fmla="*/ 586854 h 968991"/>
                <a:gd name="connsiteX1" fmla="*/ 68239 w 1952203"/>
                <a:gd name="connsiteY1" fmla="*/ 559558 h 968991"/>
                <a:gd name="connsiteX2" fmla="*/ 150125 w 1952203"/>
                <a:gd name="connsiteY2" fmla="*/ 450376 h 968991"/>
                <a:gd name="connsiteX3" fmla="*/ 204716 w 1952203"/>
                <a:gd name="connsiteY3" fmla="*/ 395785 h 968991"/>
                <a:gd name="connsiteX4" fmla="*/ 327546 w 1952203"/>
                <a:gd name="connsiteY4" fmla="*/ 259308 h 968991"/>
                <a:gd name="connsiteX5" fmla="*/ 450376 w 1952203"/>
                <a:gd name="connsiteY5" fmla="*/ 122830 h 968991"/>
                <a:gd name="connsiteX6" fmla="*/ 491319 w 1952203"/>
                <a:gd name="connsiteY6" fmla="*/ 81887 h 968991"/>
                <a:gd name="connsiteX7" fmla="*/ 573206 w 1952203"/>
                <a:gd name="connsiteY7" fmla="*/ 13648 h 968991"/>
                <a:gd name="connsiteX8" fmla="*/ 614149 w 1952203"/>
                <a:gd name="connsiteY8" fmla="*/ 0 h 968991"/>
                <a:gd name="connsiteX9" fmla="*/ 641445 w 1952203"/>
                <a:gd name="connsiteY9" fmla="*/ 40943 h 968991"/>
                <a:gd name="connsiteX10" fmla="*/ 668740 w 1952203"/>
                <a:gd name="connsiteY10" fmla="*/ 122830 h 968991"/>
                <a:gd name="connsiteX11" fmla="*/ 641445 w 1952203"/>
                <a:gd name="connsiteY11" fmla="*/ 286603 h 968991"/>
                <a:gd name="connsiteX12" fmla="*/ 614149 w 1952203"/>
                <a:gd name="connsiteY12" fmla="*/ 368490 h 968991"/>
                <a:gd name="connsiteX13" fmla="*/ 586854 w 1952203"/>
                <a:gd name="connsiteY13" fmla="*/ 504967 h 968991"/>
                <a:gd name="connsiteX14" fmla="*/ 573206 w 1952203"/>
                <a:gd name="connsiteY14" fmla="*/ 573206 h 968991"/>
                <a:gd name="connsiteX15" fmla="*/ 627797 w 1952203"/>
                <a:gd name="connsiteY15" fmla="*/ 750627 h 968991"/>
                <a:gd name="connsiteX16" fmla="*/ 668740 w 1952203"/>
                <a:gd name="connsiteY16" fmla="*/ 791570 h 968991"/>
                <a:gd name="connsiteX17" fmla="*/ 723331 w 1952203"/>
                <a:gd name="connsiteY17" fmla="*/ 818866 h 968991"/>
                <a:gd name="connsiteX18" fmla="*/ 805218 w 1952203"/>
                <a:gd name="connsiteY18" fmla="*/ 873457 h 968991"/>
                <a:gd name="connsiteX19" fmla="*/ 859809 w 1952203"/>
                <a:gd name="connsiteY19" fmla="*/ 914400 h 968991"/>
                <a:gd name="connsiteX20" fmla="*/ 900752 w 1952203"/>
                <a:gd name="connsiteY20" fmla="*/ 941696 h 968991"/>
                <a:gd name="connsiteX21" fmla="*/ 1037230 w 1952203"/>
                <a:gd name="connsiteY21" fmla="*/ 928048 h 968991"/>
                <a:gd name="connsiteX22" fmla="*/ 1119116 w 1952203"/>
                <a:gd name="connsiteY22" fmla="*/ 859809 h 968991"/>
                <a:gd name="connsiteX23" fmla="*/ 1146412 w 1952203"/>
                <a:gd name="connsiteY23" fmla="*/ 818866 h 968991"/>
                <a:gd name="connsiteX24" fmla="*/ 1187355 w 1952203"/>
                <a:gd name="connsiteY24" fmla="*/ 777922 h 968991"/>
                <a:gd name="connsiteX25" fmla="*/ 1255594 w 1952203"/>
                <a:gd name="connsiteY25" fmla="*/ 682388 h 968991"/>
                <a:gd name="connsiteX26" fmla="*/ 1310185 w 1952203"/>
                <a:gd name="connsiteY26" fmla="*/ 532263 h 968991"/>
                <a:gd name="connsiteX27" fmla="*/ 1323833 w 1952203"/>
                <a:gd name="connsiteY27" fmla="*/ 477672 h 968991"/>
                <a:gd name="connsiteX28" fmla="*/ 1351128 w 1952203"/>
                <a:gd name="connsiteY28" fmla="*/ 423081 h 968991"/>
                <a:gd name="connsiteX29" fmla="*/ 1364776 w 1952203"/>
                <a:gd name="connsiteY29" fmla="*/ 368490 h 968991"/>
                <a:gd name="connsiteX30" fmla="*/ 1392072 w 1952203"/>
                <a:gd name="connsiteY30" fmla="*/ 286603 h 968991"/>
                <a:gd name="connsiteX31" fmla="*/ 1405719 w 1952203"/>
                <a:gd name="connsiteY31" fmla="*/ 245660 h 968991"/>
                <a:gd name="connsiteX32" fmla="*/ 1433015 w 1952203"/>
                <a:gd name="connsiteY32" fmla="*/ 204716 h 968991"/>
                <a:gd name="connsiteX33" fmla="*/ 1446663 w 1952203"/>
                <a:gd name="connsiteY33" fmla="*/ 163773 h 968991"/>
                <a:gd name="connsiteX34" fmla="*/ 1487606 w 1952203"/>
                <a:gd name="connsiteY34" fmla="*/ 122830 h 968991"/>
                <a:gd name="connsiteX35" fmla="*/ 1501254 w 1952203"/>
                <a:gd name="connsiteY35" fmla="*/ 163773 h 968991"/>
                <a:gd name="connsiteX36" fmla="*/ 1501254 w 1952203"/>
                <a:gd name="connsiteY36" fmla="*/ 464024 h 968991"/>
                <a:gd name="connsiteX37" fmla="*/ 1514901 w 1952203"/>
                <a:gd name="connsiteY37" fmla="*/ 818866 h 968991"/>
                <a:gd name="connsiteX38" fmla="*/ 1528549 w 1952203"/>
                <a:gd name="connsiteY38" fmla="*/ 859809 h 968991"/>
                <a:gd name="connsiteX39" fmla="*/ 1569492 w 1952203"/>
                <a:gd name="connsiteY39" fmla="*/ 873457 h 968991"/>
                <a:gd name="connsiteX40" fmla="*/ 1610436 w 1952203"/>
                <a:gd name="connsiteY40" fmla="*/ 900752 h 968991"/>
                <a:gd name="connsiteX41" fmla="*/ 1665027 w 1952203"/>
                <a:gd name="connsiteY41" fmla="*/ 928048 h 968991"/>
                <a:gd name="connsiteX42" fmla="*/ 1746913 w 1952203"/>
                <a:gd name="connsiteY42" fmla="*/ 968991 h 968991"/>
                <a:gd name="connsiteX43" fmla="*/ 1828800 w 1952203"/>
                <a:gd name="connsiteY43" fmla="*/ 887105 h 968991"/>
                <a:gd name="connsiteX44" fmla="*/ 1842448 w 1952203"/>
                <a:gd name="connsiteY44" fmla="*/ 846161 h 968991"/>
                <a:gd name="connsiteX45" fmla="*/ 1910687 w 1952203"/>
                <a:gd name="connsiteY45" fmla="*/ 764275 h 968991"/>
                <a:gd name="connsiteX46" fmla="*/ 1924334 w 1952203"/>
                <a:gd name="connsiteY46" fmla="*/ 723331 h 968991"/>
                <a:gd name="connsiteX47" fmla="*/ 1924334 w 1952203"/>
                <a:gd name="connsiteY47" fmla="*/ 682388 h 96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952203" h="968991">
                  <a:moveTo>
                    <a:pt x="0" y="586854"/>
                  </a:moveTo>
                  <a:cubicBezTo>
                    <a:pt x="22746" y="577755"/>
                    <a:pt x="50112" y="576038"/>
                    <a:pt x="68239" y="559558"/>
                  </a:cubicBezTo>
                  <a:cubicBezTo>
                    <a:pt x="101901" y="528956"/>
                    <a:pt x="117957" y="482544"/>
                    <a:pt x="150125" y="450376"/>
                  </a:cubicBezTo>
                  <a:cubicBezTo>
                    <a:pt x="168322" y="432179"/>
                    <a:pt x="188241" y="415555"/>
                    <a:pt x="204716" y="395785"/>
                  </a:cubicBezTo>
                  <a:cubicBezTo>
                    <a:pt x="319376" y="258194"/>
                    <a:pt x="240483" y="317349"/>
                    <a:pt x="327546" y="259308"/>
                  </a:cubicBezTo>
                  <a:cubicBezTo>
                    <a:pt x="379823" y="180892"/>
                    <a:pt x="343243" y="229963"/>
                    <a:pt x="450376" y="122830"/>
                  </a:cubicBezTo>
                  <a:lnTo>
                    <a:pt x="491319" y="81887"/>
                  </a:lnTo>
                  <a:cubicBezTo>
                    <a:pt x="521503" y="51703"/>
                    <a:pt x="535203" y="32649"/>
                    <a:pt x="573206" y="13648"/>
                  </a:cubicBezTo>
                  <a:cubicBezTo>
                    <a:pt x="586073" y="7214"/>
                    <a:pt x="600501" y="4549"/>
                    <a:pt x="614149" y="0"/>
                  </a:cubicBezTo>
                  <a:cubicBezTo>
                    <a:pt x="623248" y="13648"/>
                    <a:pt x="634783" y="25954"/>
                    <a:pt x="641445" y="40943"/>
                  </a:cubicBezTo>
                  <a:cubicBezTo>
                    <a:pt x="653130" y="67235"/>
                    <a:pt x="668740" y="122830"/>
                    <a:pt x="668740" y="122830"/>
                  </a:cubicBezTo>
                  <a:cubicBezTo>
                    <a:pt x="659064" y="200233"/>
                    <a:pt x="660766" y="222200"/>
                    <a:pt x="641445" y="286603"/>
                  </a:cubicBezTo>
                  <a:cubicBezTo>
                    <a:pt x="633177" y="314162"/>
                    <a:pt x="619792" y="340277"/>
                    <a:pt x="614149" y="368490"/>
                  </a:cubicBezTo>
                  <a:lnTo>
                    <a:pt x="586854" y="504967"/>
                  </a:lnTo>
                  <a:lnTo>
                    <a:pt x="573206" y="573206"/>
                  </a:lnTo>
                  <a:cubicBezTo>
                    <a:pt x="586540" y="633211"/>
                    <a:pt x="590657" y="698631"/>
                    <a:pt x="627797" y="750627"/>
                  </a:cubicBezTo>
                  <a:cubicBezTo>
                    <a:pt x="639015" y="766333"/>
                    <a:pt x="653034" y="780352"/>
                    <a:pt x="668740" y="791570"/>
                  </a:cubicBezTo>
                  <a:cubicBezTo>
                    <a:pt x="685295" y="803395"/>
                    <a:pt x="706776" y="807041"/>
                    <a:pt x="723331" y="818866"/>
                  </a:cubicBezTo>
                  <a:cubicBezTo>
                    <a:pt x="812783" y="882760"/>
                    <a:pt x="717391" y="844181"/>
                    <a:pt x="805218" y="873457"/>
                  </a:cubicBezTo>
                  <a:cubicBezTo>
                    <a:pt x="823415" y="887105"/>
                    <a:pt x="841300" y="901179"/>
                    <a:pt x="859809" y="914400"/>
                  </a:cubicBezTo>
                  <a:cubicBezTo>
                    <a:pt x="873156" y="923934"/>
                    <a:pt x="884398" y="940438"/>
                    <a:pt x="900752" y="941696"/>
                  </a:cubicBezTo>
                  <a:cubicBezTo>
                    <a:pt x="946337" y="945203"/>
                    <a:pt x="991737" y="932597"/>
                    <a:pt x="1037230" y="928048"/>
                  </a:cubicBezTo>
                  <a:cubicBezTo>
                    <a:pt x="1077488" y="901209"/>
                    <a:pt x="1086278" y="899215"/>
                    <a:pt x="1119116" y="859809"/>
                  </a:cubicBezTo>
                  <a:cubicBezTo>
                    <a:pt x="1129617" y="847208"/>
                    <a:pt x="1135911" y="831467"/>
                    <a:pt x="1146412" y="818866"/>
                  </a:cubicBezTo>
                  <a:cubicBezTo>
                    <a:pt x="1158768" y="804039"/>
                    <a:pt x="1176137" y="793628"/>
                    <a:pt x="1187355" y="777922"/>
                  </a:cubicBezTo>
                  <a:cubicBezTo>
                    <a:pt x="1277170" y="652181"/>
                    <a:pt x="1149144" y="788838"/>
                    <a:pt x="1255594" y="682388"/>
                  </a:cubicBezTo>
                  <a:cubicBezTo>
                    <a:pt x="1273686" y="637160"/>
                    <a:pt x="1298502" y="578993"/>
                    <a:pt x="1310185" y="532263"/>
                  </a:cubicBezTo>
                  <a:cubicBezTo>
                    <a:pt x="1314734" y="514066"/>
                    <a:pt x="1317247" y="495235"/>
                    <a:pt x="1323833" y="477672"/>
                  </a:cubicBezTo>
                  <a:cubicBezTo>
                    <a:pt x="1330976" y="458623"/>
                    <a:pt x="1343985" y="442130"/>
                    <a:pt x="1351128" y="423081"/>
                  </a:cubicBezTo>
                  <a:cubicBezTo>
                    <a:pt x="1357714" y="405518"/>
                    <a:pt x="1359386" y="386456"/>
                    <a:pt x="1364776" y="368490"/>
                  </a:cubicBezTo>
                  <a:cubicBezTo>
                    <a:pt x="1373044" y="340931"/>
                    <a:pt x="1382974" y="313899"/>
                    <a:pt x="1392072" y="286603"/>
                  </a:cubicBezTo>
                  <a:cubicBezTo>
                    <a:pt x="1396621" y="272955"/>
                    <a:pt x="1397739" y="257630"/>
                    <a:pt x="1405719" y="245660"/>
                  </a:cubicBezTo>
                  <a:cubicBezTo>
                    <a:pt x="1414818" y="232012"/>
                    <a:pt x="1425679" y="219387"/>
                    <a:pt x="1433015" y="204716"/>
                  </a:cubicBezTo>
                  <a:cubicBezTo>
                    <a:pt x="1439449" y="191849"/>
                    <a:pt x="1438683" y="175743"/>
                    <a:pt x="1446663" y="163773"/>
                  </a:cubicBezTo>
                  <a:cubicBezTo>
                    <a:pt x="1457369" y="147714"/>
                    <a:pt x="1473958" y="136478"/>
                    <a:pt x="1487606" y="122830"/>
                  </a:cubicBezTo>
                  <a:cubicBezTo>
                    <a:pt x="1492155" y="136478"/>
                    <a:pt x="1498889" y="149583"/>
                    <a:pt x="1501254" y="163773"/>
                  </a:cubicBezTo>
                  <a:cubicBezTo>
                    <a:pt x="1524640" y="304092"/>
                    <a:pt x="1513468" y="305229"/>
                    <a:pt x="1501254" y="464024"/>
                  </a:cubicBezTo>
                  <a:cubicBezTo>
                    <a:pt x="1505803" y="582305"/>
                    <a:pt x="1506757" y="700778"/>
                    <a:pt x="1514901" y="818866"/>
                  </a:cubicBezTo>
                  <a:cubicBezTo>
                    <a:pt x="1515891" y="833218"/>
                    <a:pt x="1518377" y="849637"/>
                    <a:pt x="1528549" y="859809"/>
                  </a:cubicBezTo>
                  <a:cubicBezTo>
                    <a:pt x="1538721" y="869981"/>
                    <a:pt x="1556625" y="867023"/>
                    <a:pt x="1569492" y="873457"/>
                  </a:cubicBezTo>
                  <a:cubicBezTo>
                    <a:pt x="1584163" y="880792"/>
                    <a:pt x="1596194" y="892614"/>
                    <a:pt x="1610436" y="900752"/>
                  </a:cubicBezTo>
                  <a:cubicBezTo>
                    <a:pt x="1628100" y="910846"/>
                    <a:pt x="1647363" y="917954"/>
                    <a:pt x="1665027" y="928048"/>
                  </a:cubicBezTo>
                  <a:cubicBezTo>
                    <a:pt x="1739103" y="970378"/>
                    <a:pt x="1671848" y="943969"/>
                    <a:pt x="1746913" y="968991"/>
                  </a:cubicBezTo>
                  <a:cubicBezTo>
                    <a:pt x="1774209" y="941696"/>
                    <a:pt x="1816593" y="923726"/>
                    <a:pt x="1828800" y="887105"/>
                  </a:cubicBezTo>
                  <a:cubicBezTo>
                    <a:pt x="1833349" y="873457"/>
                    <a:pt x="1836014" y="859028"/>
                    <a:pt x="1842448" y="846161"/>
                  </a:cubicBezTo>
                  <a:cubicBezTo>
                    <a:pt x="1861449" y="808158"/>
                    <a:pt x="1880502" y="794459"/>
                    <a:pt x="1910687" y="764275"/>
                  </a:cubicBezTo>
                  <a:cubicBezTo>
                    <a:pt x="1915236" y="750627"/>
                    <a:pt x="1917900" y="736198"/>
                    <a:pt x="1924334" y="723331"/>
                  </a:cubicBezTo>
                  <a:cubicBezTo>
                    <a:pt x="1948590" y="674818"/>
                    <a:pt x="1972518" y="682388"/>
                    <a:pt x="1924334" y="6823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7211296" y="2047164"/>
              <a:ext cx="1288836" cy="818866"/>
            </a:xfrm>
            <a:custGeom>
              <a:avLst/>
              <a:gdLst>
                <a:gd name="connsiteX0" fmla="*/ 0 w 1952203"/>
                <a:gd name="connsiteY0" fmla="*/ 586854 h 968991"/>
                <a:gd name="connsiteX1" fmla="*/ 68239 w 1952203"/>
                <a:gd name="connsiteY1" fmla="*/ 559558 h 968991"/>
                <a:gd name="connsiteX2" fmla="*/ 150125 w 1952203"/>
                <a:gd name="connsiteY2" fmla="*/ 450376 h 968991"/>
                <a:gd name="connsiteX3" fmla="*/ 204716 w 1952203"/>
                <a:gd name="connsiteY3" fmla="*/ 395785 h 968991"/>
                <a:gd name="connsiteX4" fmla="*/ 327546 w 1952203"/>
                <a:gd name="connsiteY4" fmla="*/ 259308 h 968991"/>
                <a:gd name="connsiteX5" fmla="*/ 450376 w 1952203"/>
                <a:gd name="connsiteY5" fmla="*/ 122830 h 968991"/>
                <a:gd name="connsiteX6" fmla="*/ 491319 w 1952203"/>
                <a:gd name="connsiteY6" fmla="*/ 81887 h 968991"/>
                <a:gd name="connsiteX7" fmla="*/ 573206 w 1952203"/>
                <a:gd name="connsiteY7" fmla="*/ 13648 h 968991"/>
                <a:gd name="connsiteX8" fmla="*/ 614149 w 1952203"/>
                <a:gd name="connsiteY8" fmla="*/ 0 h 968991"/>
                <a:gd name="connsiteX9" fmla="*/ 641445 w 1952203"/>
                <a:gd name="connsiteY9" fmla="*/ 40943 h 968991"/>
                <a:gd name="connsiteX10" fmla="*/ 668740 w 1952203"/>
                <a:gd name="connsiteY10" fmla="*/ 122830 h 968991"/>
                <a:gd name="connsiteX11" fmla="*/ 641445 w 1952203"/>
                <a:gd name="connsiteY11" fmla="*/ 286603 h 968991"/>
                <a:gd name="connsiteX12" fmla="*/ 614149 w 1952203"/>
                <a:gd name="connsiteY12" fmla="*/ 368490 h 968991"/>
                <a:gd name="connsiteX13" fmla="*/ 586854 w 1952203"/>
                <a:gd name="connsiteY13" fmla="*/ 504967 h 968991"/>
                <a:gd name="connsiteX14" fmla="*/ 573206 w 1952203"/>
                <a:gd name="connsiteY14" fmla="*/ 573206 h 968991"/>
                <a:gd name="connsiteX15" fmla="*/ 627797 w 1952203"/>
                <a:gd name="connsiteY15" fmla="*/ 750627 h 968991"/>
                <a:gd name="connsiteX16" fmla="*/ 668740 w 1952203"/>
                <a:gd name="connsiteY16" fmla="*/ 791570 h 968991"/>
                <a:gd name="connsiteX17" fmla="*/ 723331 w 1952203"/>
                <a:gd name="connsiteY17" fmla="*/ 818866 h 968991"/>
                <a:gd name="connsiteX18" fmla="*/ 805218 w 1952203"/>
                <a:gd name="connsiteY18" fmla="*/ 873457 h 968991"/>
                <a:gd name="connsiteX19" fmla="*/ 859809 w 1952203"/>
                <a:gd name="connsiteY19" fmla="*/ 914400 h 968991"/>
                <a:gd name="connsiteX20" fmla="*/ 900752 w 1952203"/>
                <a:gd name="connsiteY20" fmla="*/ 941696 h 968991"/>
                <a:gd name="connsiteX21" fmla="*/ 1037230 w 1952203"/>
                <a:gd name="connsiteY21" fmla="*/ 928048 h 968991"/>
                <a:gd name="connsiteX22" fmla="*/ 1119116 w 1952203"/>
                <a:gd name="connsiteY22" fmla="*/ 859809 h 968991"/>
                <a:gd name="connsiteX23" fmla="*/ 1146412 w 1952203"/>
                <a:gd name="connsiteY23" fmla="*/ 818866 h 968991"/>
                <a:gd name="connsiteX24" fmla="*/ 1187355 w 1952203"/>
                <a:gd name="connsiteY24" fmla="*/ 777922 h 968991"/>
                <a:gd name="connsiteX25" fmla="*/ 1255594 w 1952203"/>
                <a:gd name="connsiteY25" fmla="*/ 682388 h 968991"/>
                <a:gd name="connsiteX26" fmla="*/ 1310185 w 1952203"/>
                <a:gd name="connsiteY26" fmla="*/ 532263 h 968991"/>
                <a:gd name="connsiteX27" fmla="*/ 1323833 w 1952203"/>
                <a:gd name="connsiteY27" fmla="*/ 477672 h 968991"/>
                <a:gd name="connsiteX28" fmla="*/ 1351128 w 1952203"/>
                <a:gd name="connsiteY28" fmla="*/ 423081 h 968991"/>
                <a:gd name="connsiteX29" fmla="*/ 1364776 w 1952203"/>
                <a:gd name="connsiteY29" fmla="*/ 368490 h 968991"/>
                <a:gd name="connsiteX30" fmla="*/ 1392072 w 1952203"/>
                <a:gd name="connsiteY30" fmla="*/ 286603 h 968991"/>
                <a:gd name="connsiteX31" fmla="*/ 1405719 w 1952203"/>
                <a:gd name="connsiteY31" fmla="*/ 245660 h 968991"/>
                <a:gd name="connsiteX32" fmla="*/ 1433015 w 1952203"/>
                <a:gd name="connsiteY32" fmla="*/ 204716 h 968991"/>
                <a:gd name="connsiteX33" fmla="*/ 1446663 w 1952203"/>
                <a:gd name="connsiteY33" fmla="*/ 163773 h 968991"/>
                <a:gd name="connsiteX34" fmla="*/ 1487606 w 1952203"/>
                <a:gd name="connsiteY34" fmla="*/ 122830 h 968991"/>
                <a:gd name="connsiteX35" fmla="*/ 1501254 w 1952203"/>
                <a:gd name="connsiteY35" fmla="*/ 163773 h 968991"/>
                <a:gd name="connsiteX36" fmla="*/ 1501254 w 1952203"/>
                <a:gd name="connsiteY36" fmla="*/ 464024 h 968991"/>
                <a:gd name="connsiteX37" fmla="*/ 1514901 w 1952203"/>
                <a:gd name="connsiteY37" fmla="*/ 818866 h 968991"/>
                <a:gd name="connsiteX38" fmla="*/ 1528549 w 1952203"/>
                <a:gd name="connsiteY38" fmla="*/ 859809 h 968991"/>
                <a:gd name="connsiteX39" fmla="*/ 1569492 w 1952203"/>
                <a:gd name="connsiteY39" fmla="*/ 873457 h 968991"/>
                <a:gd name="connsiteX40" fmla="*/ 1610436 w 1952203"/>
                <a:gd name="connsiteY40" fmla="*/ 900752 h 968991"/>
                <a:gd name="connsiteX41" fmla="*/ 1665027 w 1952203"/>
                <a:gd name="connsiteY41" fmla="*/ 928048 h 968991"/>
                <a:gd name="connsiteX42" fmla="*/ 1746913 w 1952203"/>
                <a:gd name="connsiteY42" fmla="*/ 968991 h 968991"/>
                <a:gd name="connsiteX43" fmla="*/ 1828800 w 1952203"/>
                <a:gd name="connsiteY43" fmla="*/ 887105 h 968991"/>
                <a:gd name="connsiteX44" fmla="*/ 1842448 w 1952203"/>
                <a:gd name="connsiteY44" fmla="*/ 846161 h 968991"/>
                <a:gd name="connsiteX45" fmla="*/ 1910687 w 1952203"/>
                <a:gd name="connsiteY45" fmla="*/ 764275 h 968991"/>
                <a:gd name="connsiteX46" fmla="*/ 1924334 w 1952203"/>
                <a:gd name="connsiteY46" fmla="*/ 723331 h 968991"/>
                <a:gd name="connsiteX47" fmla="*/ 1924334 w 1952203"/>
                <a:gd name="connsiteY47" fmla="*/ 682388 h 96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952203" h="968991">
                  <a:moveTo>
                    <a:pt x="0" y="586854"/>
                  </a:moveTo>
                  <a:cubicBezTo>
                    <a:pt x="22746" y="577755"/>
                    <a:pt x="50112" y="576038"/>
                    <a:pt x="68239" y="559558"/>
                  </a:cubicBezTo>
                  <a:cubicBezTo>
                    <a:pt x="101901" y="528956"/>
                    <a:pt x="117957" y="482544"/>
                    <a:pt x="150125" y="450376"/>
                  </a:cubicBezTo>
                  <a:cubicBezTo>
                    <a:pt x="168322" y="432179"/>
                    <a:pt x="188241" y="415555"/>
                    <a:pt x="204716" y="395785"/>
                  </a:cubicBezTo>
                  <a:cubicBezTo>
                    <a:pt x="319376" y="258194"/>
                    <a:pt x="240483" y="317349"/>
                    <a:pt x="327546" y="259308"/>
                  </a:cubicBezTo>
                  <a:cubicBezTo>
                    <a:pt x="379823" y="180892"/>
                    <a:pt x="343243" y="229963"/>
                    <a:pt x="450376" y="122830"/>
                  </a:cubicBezTo>
                  <a:lnTo>
                    <a:pt x="491319" y="81887"/>
                  </a:lnTo>
                  <a:cubicBezTo>
                    <a:pt x="521503" y="51703"/>
                    <a:pt x="535203" y="32649"/>
                    <a:pt x="573206" y="13648"/>
                  </a:cubicBezTo>
                  <a:cubicBezTo>
                    <a:pt x="586073" y="7214"/>
                    <a:pt x="600501" y="4549"/>
                    <a:pt x="614149" y="0"/>
                  </a:cubicBezTo>
                  <a:cubicBezTo>
                    <a:pt x="623248" y="13648"/>
                    <a:pt x="634783" y="25954"/>
                    <a:pt x="641445" y="40943"/>
                  </a:cubicBezTo>
                  <a:cubicBezTo>
                    <a:pt x="653130" y="67235"/>
                    <a:pt x="668740" y="122830"/>
                    <a:pt x="668740" y="122830"/>
                  </a:cubicBezTo>
                  <a:cubicBezTo>
                    <a:pt x="659064" y="200233"/>
                    <a:pt x="660766" y="222200"/>
                    <a:pt x="641445" y="286603"/>
                  </a:cubicBezTo>
                  <a:cubicBezTo>
                    <a:pt x="633177" y="314162"/>
                    <a:pt x="619792" y="340277"/>
                    <a:pt x="614149" y="368490"/>
                  </a:cubicBezTo>
                  <a:lnTo>
                    <a:pt x="586854" y="504967"/>
                  </a:lnTo>
                  <a:lnTo>
                    <a:pt x="573206" y="573206"/>
                  </a:lnTo>
                  <a:cubicBezTo>
                    <a:pt x="586540" y="633211"/>
                    <a:pt x="590657" y="698631"/>
                    <a:pt x="627797" y="750627"/>
                  </a:cubicBezTo>
                  <a:cubicBezTo>
                    <a:pt x="639015" y="766333"/>
                    <a:pt x="653034" y="780352"/>
                    <a:pt x="668740" y="791570"/>
                  </a:cubicBezTo>
                  <a:cubicBezTo>
                    <a:pt x="685295" y="803395"/>
                    <a:pt x="706776" y="807041"/>
                    <a:pt x="723331" y="818866"/>
                  </a:cubicBezTo>
                  <a:cubicBezTo>
                    <a:pt x="812783" y="882760"/>
                    <a:pt x="717391" y="844181"/>
                    <a:pt x="805218" y="873457"/>
                  </a:cubicBezTo>
                  <a:cubicBezTo>
                    <a:pt x="823415" y="887105"/>
                    <a:pt x="841300" y="901179"/>
                    <a:pt x="859809" y="914400"/>
                  </a:cubicBezTo>
                  <a:cubicBezTo>
                    <a:pt x="873156" y="923934"/>
                    <a:pt x="884398" y="940438"/>
                    <a:pt x="900752" y="941696"/>
                  </a:cubicBezTo>
                  <a:cubicBezTo>
                    <a:pt x="946337" y="945203"/>
                    <a:pt x="991737" y="932597"/>
                    <a:pt x="1037230" y="928048"/>
                  </a:cubicBezTo>
                  <a:cubicBezTo>
                    <a:pt x="1077488" y="901209"/>
                    <a:pt x="1086278" y="899215"/>
                    <a:pt x="1119116" y="859809"/>
                  </a:cubicBezTo>
                  <a:cubicBezTo>
                    <a:pt x="1129617" y="847208"/>
                    <a:pt x="1135911" y="831467"/>
                    <a:pt x="1146412" y="818866"/>
                  </a:cubicBezTo>
                  <a:cubicBezTo>
                    <a:pt x="1158768" y="804039"/>
                    <a:pt x="1176137" y="793628"/>
                    <a:pt x="1187355" y="777922"/>
                  </a:cubicBezTo>
                  <a:cubicBezTo>
                    <a:pt x="1277170" y="652181"/>
                    <a:pt x="1149144" y="788838"/>
                    <a:pt x="1255594" y="682388"/>
                  </a:cubicBezTo>
                  <a:cubicBezTo>
                    <a:pt x="1273686" y="637160"/>
                    <a:pt x="1298502" y="578993"/>
                    <a:pt x="1310185" y="532263"/>
                  </a:cubicBezTo>
                  <a:cubicBezTo>
                    <a:pt x="1314734" y="514066"/>
                    <a:pt x="1317247" y="495235"/>
                    <a:pt x="1323833" y="477672"/>
                  </a:cubicBezTo>
                  <a:cubicBezTo>
                    <a:pt x="1330976" y="458623"/>
                    <a:pt x="1343985" y="442130"/>
                    <a:pt x="1351128" y="423081"/>
                  </a:cubicBezTo>
                  <a:cubicBezTo>
                    <a:pt x="1357714" y="405518"/>
                    <a:pt x="1359386" y="386456"/>
                    <a:pt x="1364776" y="368490"/>
                  </a:cubicBezTo>
                  <a:cubicBezTo>
                    <a:pt x="1373044" y="340931"/>
                    <a:pt x="1382974" y="313899"/>
                    <a:pt x="1392072" y="286603"/>
                  </a:cubicBezTo>
                  <a:cubicBezTo>
                    <a:pt x="1396621" y="272955"/>
                    <a:pt x="1397739" y="257630"/>
                    <a:pt x="1405719" y="245660"/>
                  </a:cubicBezTo>
                  <a:cubicBezTo>
                    <a:pt x="1414818" y="232012"/>
                    <a:pt x="1425679" y="219387"/>
                    <a:pt x="1433015" y="204716"/>
                  </a:cubicBezTo>
                  <a:cubicBezTo>
                    <a:pt x="1439449" y="191849"/>
                    <a:pt x="1438683" y="175743"/>
                    <a:pt x="1446663" y="163773"/>
                  </a:cubicBezTo>
                  <a:cubicBezTo>
                    <a:pt x="1457369" y="147714"/>
                    <a:pt x="1473958" y="136478"/>
                    <a:pt x="1487606" y="122830"/>
                  </a:cubicBezTo>
                  <a:cubicBezTo>
                    <a:pt x="1492155" y="136478"/>
                    <a:pt x="1498889" y="149583"/>
                    <a:pt x="1501254" y="163773"/>
                  </a:cubicBezTo>
                  <a:cubicBezTo>
                    <a:pt x="1524640" y="304092"/>
                    <a:pt x="1513468" y="305229"/>
                    <a:pt x="1501254" y="464024"/>
                  </a:cubicBezTo>
                  <a:cubicBezTo>
                    <a:pt x="1505803" y="582305"/>
                    <a:pt x="1506757" y="700778"/>
                    <a:pt x="1514901" y="818866"/>
                  </a:cubicBezTo>
                  <a:cubicBezTo>
                    <a:pt x="1515891" y="833218"/>
                    <a:pt x="1518377" y="849637"/>
                    <a:pt x="1528549" y="859809"/>
                  </a:cubicBezTo>
                  <a:cubicBezTo>
                    <a:pt x="1538721" y="869981"/>
                    <a:pt x="1556625" y="867023"/>
                    <a:pt x="1569492" y="873457"/>
                  </a:cubicBezTo>
                  <a:cubicBezTo>
                    <a:pt x="1584163" y="880792"/>
                    <a:pt x="1596194" y="892614"/>
                    <a:pt x="1610436" y="900752"/>
                  </a:cubicBezTo>
                  <a:cubicBezTo>
                    <a:pt x="1628100" y="910846"/>
                    <a:pt x="1647363" y="917954"/>
                    <a:pt x="1665027" y="928048"/>
                  </a:cubicBezTo>
                  <a:cubicBezTo>
                    <a:pt x="1739103" y="970378"/>
                    <a:pt x="1671848" y="943969"/>
                    <a:pt x="1746913" y="968991"/>
                  </a:cubicBezTo>
                  <a:cubicBezTo>
                    <a:pt x="1774209" y="941696"/>
                    <a:pt x="1816593" y="923726"/>
                    <a:pt x="1828800" y="887105"/>
                  </a:cubicBezTo>
                  <a:cubicBezTo>
                    <a:pt x="1833349" y="873457"/>
                    <a:pt x="1836014" y="859028"/>
                    <a:pt x="1842448" y="846161"/>
                  </a:cubicBezTo>
                  <a:cubicBezTo>
                    <a:pt x="1861449" y="808158"/>
                    <a:pt x="1880502" y="794459"/>
                    <a:pt x="1910687" y="764275"/>
                  </a:cubicBezTo>
                  <a:cubicBezTo>
                    <a:pt x="1915236" y="750627"/>
                    <a:pt x="1917900" y="736198"/>
                    <a:pt x="1924334" y="723331"/>
                  </a:cubicBezTo>
                  <a:cubicBezTo>
                    <a:pt x="1948590" y="674818"/>
                    <a:pt x="1972518" y="682388"/>
                    <a:pt x="1924334" y="6823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8011236" y="4517409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36" y="4517409"/>
                <a:ext cx="461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riángulo isósceles 13"/>
          <p:cNvSpPr/>
          <p:nvPr/>
        </p:nvSpPr>
        <p:spPr>
          <a:xfrm rot="5400000">
            <a:off x="8551503" y="4486373"/>
            <a:ext cx="403067" cy="1203803"/>
          </a:xfrm>
          <a:prstGeom prst="triangle">
            <a:avLst>
              <a:gd name="adj" fmla="val 8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9194637" y="449070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dirty="0" smtClean="0"/>
                  <a:t>C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637" y="4490703"/>
                <a:ext cx="209994" cy="276999"/>
              </a:xfrm>
              <a:prstGeom prst="rect">
                <a:avLst/>
              </a:prstGeom>
              <a:blipFill>
                <a:blip r:embed="rId5"/>
                <a:stretch>
                  <a:fillRect l="-65714" t="-28889" r="-37143" b="-5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/>
          <p:cNvSpPr/>
          <p:nvPr/>
        </p:nvSpPr>
        <p:spPr>
          <a:xfrm rot="10566309">
            <a:off x="5410212" y="5418083"/>
            <a:ext cx="338939" cy="3821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 rot="10566309">
            <a:off x="4968369" y="5420384"/>
            <a:ext cx="338939" cy="3821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 rot="10566309">
            <a:off x="5187923" y="5022840"/>
            <a:ext cx="326438" cy="382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6" idx="4"/>
            <a:endCxn id="19" idx="1"/>
          </p:cNvCxnSpPr>
          <p:nvPr/>
        </p:nvCxnSpPr>
        <p:spPr>
          <a:xfrm rot="10566309">
            <a:off x="5478208" y="5337853"/>
            <a:ext cx="85751" cy="8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5105753" y="5326276"/>
            <a:ext cx="200360" cy="21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 derecha 24"/>
          <p:cNvSpPr/>
          <p:nvPr/>
        </p:nvSpPr>
        <p:spPr>
          <a:xfrm>
            <a:off x="9194637" y="4886741"/>
            <a:ext cx="467978" cy="24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924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vela rodriguez velasquez</dc:creator>
  <cp:lastModifiedBy>ana vela rodriguez velasquez</cp:lastModifiedBy>
  <cp:revision>7</cp:revision>
  <dcterms:created xsi:type="dcterms:W3CDTF">2021-07-01T14:32:16Z</dcterms:created>
  <dcterms:modified xsi:type="dcterms:W3CDTF">2021-07-01T18:10:53Z</dcterms:modified>
</cp:coreProperties>
</file>