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hXASTy2hzBlRMMO6rhUX0eSiMl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18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8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18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2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2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2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22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2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fotos-premium/mercado-compras-fondo-borroso_2988650.htm#page=1&amp;query=SUPERMERCADO&amp;position=6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reepik.es/foto-gratis/alegre-nina-sentada-carrito-compras_6729828.htm#page=1&amp;query=SUPERMERCADO&amp;position=32" TargetMode="External"/><Relationship Id="rId4" Type="http://schemas.openxmlformats.org/officeDocument/2006/relationships/hyperlink" Target="https://www.freepik.es/foto-gratis/alegre-nina-sentada-carrito-compras_6729828.htm#page=1&amp;query=SUPERMERCADO&amp;position=32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reepik.es/fotos-premium/empleada-verifica-productos-estantes-supermercado_4733781.htm#page=1&amp;query=empleado%20supermercado&amp;position=23" TargetMode="External"/><Relationship Id="rId4" Type="http://schemas.openxmlformats.org/officeDocument/2006/relationships/hyperlink" Target="https://www.freepik.es/fotos-premium/empleada-verifica-productos-estantes-supermercado_4733781.htm#page=1&amp;query=empleado%20supermercado&amp;position=23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hyperlink" Target="https://www.freepik.es/foto-gratis/pareja-joven-concentrada-pie-cerca-estantes-productos-enlatados_6627702.htm#page=1&amp;query=supermercado&amp;position=46" TargetMode="External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/>
          <p:nvPr/>
        </p:nvSpPr>
        <p:spPr>
          <a:xfrm>
            <a:off x="2027588" y="2823358"/>
            <a:ext cx="8136824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Video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CF013_2_Surtido del producto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sugiere imagen o animación de un supermercado, con los textos que aparecen en pantalla mientras </a:t>
            </a:r>
            <a:r>
              <a:rPr lang="es-ES">
                <a:solidFill>
                  <a:schemeClr val="dk1"/>
                </a:solidFill>
              </a:rPr>
              <a:t>está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voz en off.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surtido es la agrupación de diferentes productos que un negocio comercial ofrece a la venta; brinda a los clientes precio, comodidad, empaque, y estética.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supermercado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https://www.freepik.es/fotos-premium/mercado-compras-fondo-borroso_2988650.htm#page=1&amp;query=SUPERMERCADO&amp;position=6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4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92" name="Google Shape;92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4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Mercado de compras en el fondo borroso Foto Premium " id="94" name="Google Shape;9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0410" y="98119"/>
            <a:ext cx="6309818" cy="308163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4"/>
          <p:cNvSpPr txBox="1"/>
          <p:nvPr/>
        </p:nvSpPr>
        <p:spPr>
          <a:xfrm>
            <a:off x="4138368" y="311192"/>
            <a:ext cx="2149312" cy="2154436"/>
          </a:xfrm>
          <a:prstGeom prst="rect">
            <a:avLst/>
          </a:prstGeom>
          <a:solidFill>
            <a:srgbClr val="BFBFBF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Surtido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Precio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Comodidad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Empaque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Estética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imágenes:.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amilia haciendo mercado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https://www.freepik.es/foto-gratis/alegre-nina-sentada-carrito-compras_6729828.htm#page=1&amp;query=SUPERMERCADO&amp;position=32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1"/>
          <p:cNvGrpSpPr/>
          <p:nvPr/>
        </p:nvGrpSpPr>
        <p:grpSpPr>
          <a:xfrm>
            <a:off x="0" y="-64614"/>
            <a:ext cx="6909926" cy="3859056"/>
            <a:chOff x="-42401" y="-24097"/>
            <a:chExt cx="6909926" cy="3859056"/>
          </a:xfrm>
        </p:grpSpPr>
        <p:pic>
          <p:nvPicPr>
            <p:cNvPr id="109" name="Google Shape;109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1"/>
          <p:cNvSpPr txBox="1"/>
          <p:nvPr/>
        </p:nvSpPr>
        <p:spPr>
          <a:xfrm>
            <a:off x="259899" y="4474103"/>
            <a:ext cx="6122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punto principal del surtido es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satisfacer las necesidades del cliente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garantizando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rentabilidad al comerciante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y teniendo en cuenta las características que impulsan a los futuros compradores, como: los rasgos de la personalidad, las circunstancias culturales, ambientales y sociales. La manera en que se </a:t>
            </a:r>
            <a:r>
              <a:rPr lang="es-ES"/>
              <a:t>elige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se selecciona el surtido es un arma esencial, que marca la diferencia con la competencia.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legre niña sentada en un carrito de compras Foto gratis" id="112" name="Google Shape;112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5155" y="57257"/>
            <a:ext cx="6680920" cy="325498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 txBox="1"/>
          <p:nvPr/>
        </p:nvSpPr>
        <p:spPr>
          <a:xfrm>
            <a:off x="4393860" y="1960650"/>
            <a:ext cx="2310254" cy="138499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rasgos de la personalidad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circunstancias culturales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Ambientales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7048500" y="14097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sugiere imagen o animación de familia haciendo mercado con los textos que aparecen en pantalla mientras </a:t>
            </a:r>
            <a:r>
              <a:rPr lang="es-ES">
                <a:solidFill>
                  <a:schemeClr val="dk1"/>
                </a:solidFill>
              </a:rPr>
              <a:t>está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voz en off.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imágenes:.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nventario o revisando en supermercado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https://www.freepik.es/fotos-premium/empleada-verifica-productos-estantes-supermercado_4733781.htm#page=1&amp;query=empleado%20supermercado&amp;position=23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5"/>
          <p:cNvGrpSpPr/>
          <p:nvPr/>
        </p:nvGrpSpPr>
        <p:grpSpPr>
          <a:xfrm>
            <a:off x="0" y="-41570"/>
            <a:ext cx="6909926" cy="3859056"/>
            <a:chOff x="-42401" y="-24097"/>
            <a:chExt cx="6909926" cy="3859056"/>
          </a:xfrm>
        </p:grpSpPr>
        <p:pic>
          <p:nvPicPr>
            <p:cNvPr id="128" name="Google Shape;128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5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5"/>
          <p:cNvSpPr txBox="1"/>
          <p:nvPr/>
        </p:nvSpPr>
        <p:spPr>
          <a:xfrm>
            <a:off x="514926" y="4510573"/>
            <a:ext cx="612270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de las primeras decisiones estratégicas que se debe realizar a la hora de diseñar un establecimiento comercial es plantear la política de surtido de acuerdo con el tipo de clientes a los que se desea llegar.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pleada verifica productos en los estantes del supermercado. Foto Premium " id="131" name="Google Shape;13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823" y="40932"/>
            <a:ext cx="6745127" cy="335566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/>
        </p:nvSpPr>
        <p:spPr>
          <a:xfrm>
            <a:off x="258059" y="283573"/>
            <a:ext cx="2113961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Política de surtido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7048500" y="14097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sugiere imagen o animación de una persona haciendo inventario en un supermercado con los textos que aparecen en pantalla mientras </a:t>
            </a:r>
            <a:r>
              <a:rPr lang="es-ES">
                <a:solidFill>
                  <a:schemeClr val="dk1"/>
                </a:solidFill>
              </a:rPr>
              <a:t>está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voz en off.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imágenes:.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3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47" name="Google Shape;147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3"/>
          <p:cNvSpPr txBox="1"/>
          <p:nvPr/>
        </p:nvSpPr>
        <p:spPr>
          <a:xfrm>
            <a:off x="446570" y="4474103"/>
            <a:ext cx="612270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gestión estratégica del surtido es sin duda una labor compleja, teniendo en cuenta que, en las superficies comerciales al igual que en el </a:t>
            </a:r>
            <a:r>
              <a:rPr b="0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marketing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 se libran batallas de productos, sino batallas de percepciones en la mente del consumidor.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areja joven concentrada de pie cerca de estantes con productos enlatados Foto gratis" id="150" name="Google Shape;15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278" y="-11533"/>
            <a:ext cx="6677636" cy="332377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"/>
          <p:cNvSpPr txBox="1"/>
          <p:nvPr/>
        </p:nvSpPr>
        <p:spPr>
          <a:xfrm>
            <a:off x="7048500" y="14097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sugiere imagen o animación de un cliente mirando  un producto en un supermercado con los textos que aparecen en pantalla mientras </a:t>
            </a:r>
            <a:r>
              <a:rPr lang="es-ES">
                <a:solidFill>
                  <a:schemeClr val="dk1"/>
                </a:solidFill>
              </a:rPr>
              <a:t>está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voz en off.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/>
          <p:nvPr/>
        </p:nvSpPr>
        <p:spPr>
          <a:xfrm>
            <a:off x="6946086" y="6230215"/>
            <a:ext cx="5110796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 </a:t>
            </a:r>
            <a:r>
              <a:rPr b="0" i="0" lang="es-ES" sz="105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https://www.freepik.es/foto-gratis/pareja-joven-concentrada-pie-cerca-estantes-productos-enlatados_6627702.htm#page=1&amp;query=supermercado&amp;position=46</a:t>
            </a:r>
            <a:r>
              <a:rPr b="0" i="0" lang="es-E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4110087" y="942680"/>
            <a:ext cx="2211319" cy="7386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CONSUMIDOR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pic>
        <p:nvPicPr>
          <p:cNvPr descr="Estrella con relleno sólido" id="154" name="Google Shape;154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44179" y="1034518"/>
            <a:ext cx="445563" cy="44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