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6" r:id="rId2"/>
    <p:sldId id="261" r:id="rId3"/>
    <p:sldId id="262" r:id="rId4"/>
    <p:sldId id="263" r:id="rId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hwkOLxp5gV+5/067+BrRjZp/zy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p:restoredTop sz="95701"/>
  </p:normalViewPr>
  <p:slideViewPr>
    <p:cSldViewPr snapToGrid="0">
      <p:cViewPr>
        <p:scale>
          <a:sx n="110" d="100"/>
          <a:sy n="110" d="100"/>
        </p:scale>
        <p:origin x="456"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1FC4CB-7C11-4B73-A10D-D6511A32DA6C}"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s-ES"/>
        </a:p>
      </dgm:t>
    </dgm:pt>
    <dgm:pt modelId="{A63B7DD1-4154-46B6-A268-B371B6ADDB12}">
      <dgm:prSet/>
      <dgm:spPr>
        <a:solidFill>
          <a:schemeClr val="accent1"/>
        </a:solidFill>
      </dgm:spPr>
      <dgm:t>
        <a:bodyPr/>
        <a:lstStyle/>
        <a:p>
          <a:pPr rtl="0"/>
          <a:r>
            <a:rPr lang="es-CO" b="0" i="1" dirty="0"/>
            <a:t>Merchandising</a:t>
          </a:r>
          <a:r>
            <a:rPr lang="es-CO" b="0" i="0" dirty="0"/>
            <a:t> visual</a:t>
          </a:r>
          <a:endParaRPr lang="en-US" dirty="0"/>
        </a:p>
      </dgm:t>
    </dgm:pt>
    <dgm:pt modelId="{0BFD2FE4-BECB-4024-ACEC-A3E6973EF973}" type="parTrans" cxnId="{383B4D2F-1B47-4EF5-A7CF-EFC55768E39C}">
      <dgm:prSet/>
      <dgm:spPr/>
      <dgm:t>
        <a:bodyPr/>
        <a:lstStyle/>
        <a:p>
          <a:endParaRPr lang="es-ES"/>
        </a:p>
      </dgm:t>
    </dgm:pt>
    <dgm:pt modelId="{6E0D9E93-C6D6-4EE3-A8D0-3985B2FB4373}" type="sibTrans" cxnId="{383B4D2F-1B47-4EF5-A7CF-EFC55768E39C}">
      <dgm:prSet/>
      <dgm:spPr/>
      <dgm:t>
        <a:bodyPr/>
        <a:lstStyle/>
        <a:p>
          <a:endParaRPr lang="es-ES"/>
        </a:p>
      </dgm:t>
    </dgm:pt>
    <dgm:pt modelId="{6E9ED628-CF65-46A0-A7A3-3F1A336F3DE9}">
      <dgm:prSet/>
      <dgm:spPr/>
      <dgm:t>
        <a:bodyPr/>
        <a:lstStyle/>
        <a:p>
          <a:pPr rtl="0"/>
          <a:r>
            <a:rPr lang="es-CO" b="0" i="1" dirty="0"/>
            <a:t>Merchandising</a:t>
          </a:r>
          <a:r>
            <a:rPr lang="es-CO" b="0" i="0" dirty="0"/>
            <a:t> de gestión</a:t>
          </a:r>
          <a:endParaRPr lang="en-US" dirty="0"/>
        </a:p>
      </dgm:t>
    </dgm:pt>
    <dgm:pt modelId="{6ED9DB9B-3C36-46E6-9B5B-307D38061EE2}" type="parTrans" cxnId="{6981A959-2E09-43E3-97B1-402CD06270E6}">
      <dgm:prSet/>
      <dgm:spPr/>
      <dgm:t>
        <a:bodyPr/>
        <a:lstStyle/>
        <a:p>
          <a:endParaRPr lang="es-ES"/>
        </a:p>
      </dgm:t>
    </dgm:pt>
    <dgm:pt modelId="{50A3F53E-10A5-4738-B0F3-70553C775E61}" type="sibTrans" cxnId="{6981A959-2E09-43E3-97B1-402CD06270E6}">
      <dgm:prSet/>
      <dgm:spPr/>
      <dgm:t>
        <a:bodyPr/>
        <a:lstStyle/>
        <a:p>
          <a:endParaRPr lang="es-ES"/>
        </a:p>
      </dgm:t>
    </dgm:pt>
    <dgm:pt modelId="{2F77531E-B9E2-4F0B-B479-E1A047633F21}">
      <dgm:prSet/>
      <dgm:spPr/>
      <dgm:t>
        <a:bodyPr/>
        <a:lstStyle/>
        <a:p>
          <a:pPr rtl="0"/>
          <a:r>
            <a:rPr lang="es-CO" b="0" i="1" dirty="0"/>
            <a:t>Merchandising</a:t>
          </a:r>
          <a:r>
            <a:rPr lang="es-CO" b="0" i="0" dirty="0"/>
            <a:t> de seducción.</a:t>
          </a:r>
          <a:endParaRPr lang="en-US" dirty="0"/>
        </a:p>
      </dgm:t>
    </dgm:pt>
    <dgm:pt modelId="{552EA8ED-194D-408B-9193-A064630E39FF}" type="parTrans" cxnId="{7B5FEBF2-B80D-4525-9D38-30943781F231}">
      <dgm:prSet/>
      <dgm:spPr/>
      <dgm:t>
        <a:bodyPr/>
        <a:lstStyle/>
        <a:p>
          <a:endParaRPr lang="es-ES"/>
        </a:p>
      </dgm:t>
    </dgm:pt>
    <dgm:pt modelId="{15A59A4E-D4CF-4F00-B004-39E04AAF445C}" type="sibTrans" cxnId="{7B5FEBF2-B80D-4525-9D38-30943781F231}">
      <dgm:prSet/>
      <dgm:spPr/>
      <dgm:t>
        <a:bodyPr/>
        <a:lstStyle/>
        <a:p>
          <a:endParaRPr lang="es-ES"/>
        </a:p>
      </dgm:t>
    </dgm:pt>
    <dgm:pt modelId="{C8A71BC7-C78E-471C-AF0F-13AA1534ED49}" type="pres">
      <dgm:prSet presAssocID="{F81FC4CB-7C11-4B73-A10D-D6511A32DA6C}" presName="linear" presStyleCnt="0">
        <dgm:presLayoutVars>
          <dgm:animLvl val="lvl"/>
          <dgm:resizeHandles val="exact"/>
        </dgm:presLayoutVars>
      </dgm:prSet>
      <dgm:spPr/>
    </dgm:pt>
    <dgm:pt modelId="{EA5FB5DD-4382-46D9-8F92-6AD86CAA3C86}" type="pres">
      <dgm:prSet presAssocID="{A63B7DD1-4154-46B6-A268-B371B6ADDB12}" presName="parentText" presStyleLbl="node1" presStyleIdx="0" presStyleCnt="3">
        <dgm:presLayoutVars>
          <dgm:chMax val="0"/>
          <dgm:bulletEnabled val="1"/>
        </dgm:presLayoutVars>
      </dgm:prSet>
      <dgm:spPr/>
    </dgm:pt>
    <dgm:pt modelId="{F3FBB69B-72A9-49CF-ADFC-BDF4EE759DF2}" type="pres">
      <dgm:prSet presAssocID="{6E0D9E93-C6D6-4EE3-A8D0-3985B2FB4373}" presName="spacer" presStyleCnt="0"/>
      <dgm:spPr/>
    </dgm:pt>
    <dgm:pt modelId="{2D1EF5CC-12E7-4DDC-A4E1-F0006E0620BA}" type="pres">
      <dgm:prSet presAssocID="{6E9ED628-CF65-46A0-A7A3-3F1A336F3DE9}" presName="parentText" presStyleLbl="node1" presStyleIdx="1" presStyleCnt="3">
        <dgm:presLayoutVars>
          <dgm:chMax val="0"/>
          <dgm:bulletEnabled val="1"/>
        </dgm:presLayoutVars>
      </dgm:prSet>
      <dgm:spPr/>
    </dgm:pt>
    <dgm:pt modelId="{6F1D946F-7884-4DBA-88E5-758FD2DC861B}" type="pres">
      <dgm:prSet presAssocID="{50A3F53E-10A5-4738-B0F3-70553C775E61}" presName="spacer" presStyleCnt="0"/>
      <dgm:spPr/>
    </dgm:pt>
    <dgm:pt modelId="{6FABB124-038D-4D23-BDE2-183BFEC6F249}" type="pres">
      <dgm:prSet presAssocID="{2F77531E-B9E2-4F0B-B479-E1A047633F21}" presName="parentText" presStyleLbl="node1" presStyleIdx="2" presStyleCnt="3">
        <dgm:presLayoutVars>
          <dgm:chMax val="0"/>
          <dgm:bulletEnabled val="1"/>
        </dgm:presLayoutVars>
      </dgm:prSet>
      <dgm:spPr/>
    </dgm:pt>
  </dgm:ptLst>
  <dgm:cxnLst>
    <dgm:cxn modelId="{383B4D2F-1B47-4EF5-A7CF-EFC55768E39C}" srcId="{F81FC4CB-7C11-4B73-A10D-D6511A32DA6C}" destId="{A63B7DD1-4154-46B6-A268-B371B6ADDB12}" srcOrd="0" destOrd="0" parTransId="{0BFD2FE4-BECB-4024-ACEC-A3E6973EF973}" sibTransId="{6E0D9E93-C6D6-4EE3-A8D0-3985B2FB4373}"/>
    <dgm:cxn modelId="{1D228A48-67EA-4A8C-8BAF-77D0A91D64ED}" type="presOf" srcId="{6E9ED628-CF65-46A0-A7A3-3F1A336F3DE9}" destId="{2D1EF5CC-12E7-4DDC-A4E1-F0006E0620BA}" srcOrd="0" destOrd="0" presId="urn:microsoft.com/office/officeart/2005/8/layout/vList2"/>
    <dgm:cxn modelId="{6981A959-2E09-43E3-97B1-402CD06270E6}" srcId="{F81FC4CB-7C11-4B73-A10D-D6511A32DA6C}" destId="{6E9ED628-CF65-46A0-A7A3-3F1A336F3DE9}" srcOrd="1" destOrd="0" parTransId="{6ED9DB9B-3C36-46E6-9B5B-307D38061EE2}" sibTransId="{50A3F53E-10A5-4738-B0F3-70553C775E61}"/>
    <dgm:cxn modelId="{1F75F597-16A7-447F-9F87-F700E1575579}" type="presOf" srcId="{A63B7DD1-4154-46B6-A268-B371B6ADDB12}" destId="{EA5FB5DD-4382-46D9-8F92-6AD86CAA3C86}" srcOrd="0" destOrd="0" presId="urn:microsoft.com/office/officeart/2005/8/layout/vList2"/>
    <dgm:cxn modelId="{41522BA6-2A75-4F1D-93EA-AF1FC7196CD9}" type="presOf" srcId="{F81FC4CB-7C11-4B73-A10D-D6511A32DA6C}" destId="{C8A71BC7-C78E-471C-AF0F-13AA1534ED49}" srcOrd="0" destOrd="0" presId="urn:microsoft.com/office/officeart/2005/8/layout/vList2"/>
    <dgm:cxn modelId="{966102B3-2361-4443-B1F9-740C251C515B}" type="presOf" srcId="{2F77531E-B9E2-4F0B-B479-E1A047633F21}" destId="{6FABB124-038D-4D23-BDE2-183BFEC6F249}" srcOrd="0" destOrd="0" presId="urn:microsoft.com/office/officeart/2005/8/layout/vList2"/>
    <dgm:cxn modelId="{7B5FEBF2-B80D-4525-9D38-30943781F231}" srcId="{F81FC4CB-7C11-4B73-A10D-D6511A32DA6C}" destId="{2F77531E-B9E2-4F0B-B479-E1A047633F21}" srcOrd="2" destOrd="0" parTransId="{552EA8ED-194D-408B-9193-A064630E39FF}" sibTransId="{15A59A4E-D4CF-4F00-B004-39E04AAF445C}"/>
    <dgm:cxn modelId="{05F0CA4F-2FE7-4542-8EBD-002D0FD642EA}" type="presParOf" srcId="{C8A71BC7-C78E-471C-AF0F-13AA1534ED49}" destId="{EA5FB5DD-4382-46D9-8F92-6AD86CAA3C86}" srcOrd="0" destOrd="0" presId="urn:microsoft.com/office/officeart/2005/8/layout/vList2"/>
    <dgm:cxn modelId="{868EF344-0F3A-4BDD-8F2B-ED212C6CC808}" type="presParOf" srcId="{C8A71BC7-C78E-471C-AF0F-13AA1534ED49}" destId="{F3FBB69B-72A9-49CF-ADFC-BDF4EE759DF2}" srcOrd="1" destOrd="0" presId="urn:microsoft.com/office/officeart/2005/8/layout/vList2"/>
    <dgm:cxn modelId="{12041E0C-436D-420E-B433-B6977E521F5A}" type="presParOf" srcId="{C8A71BC7-C78E-471C-AF0F-13AA1534ED49}" destId="{2D1EF5CC-12E7-4DDC-A4E1-F0006E0620BA}" srcOrd="2" destOrd="0" presId="urn:microsoft.com/office/officeart/2005/8/layout/vList2"/>
    <dgm:cxn modelId="{E5680F9B-3DAE-41E1-BFF0-FADCBC7C2C0B}" type="presParOf" srcId="{C8A71BC7-C78E-471C-AF0F-13AA1534ED49}" destId="{6F1D946F-7884-4DBA-88E5-758FD2DC861B}" srcOrd="3" destOrd="0" presId="urn:microsoft.com/office/officeart/2005/8/layout/vList2"/>
    <dgm:cxn modelId="{ABA406F2-88CA-4CB2-9E44-C25A502BA254}" type="presParOf" srcId="{C8A71BC7-C78E-471C-AF0F-13AA1534ED49}" destId="{6FABB124-038D-4D23-BDE2-183BFEC6F249}"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1FC4CB-7C11-4B73-A10D-D6511A32DA6C}"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s-ES"/>
        </a:p>
      </dgm:t>
    </dgm:pt>
    <dgm:pt modelId="{A63B7DD1-4154-46B6-A268-B371B6ADDB12}">
      <dgm:prSet/>
      <dgm:spPr/>
      <dgm:t>
        <a:bodyPr/>
        <a:lstStyle/>
        <a:p>
          <a:pPr rtl="0"/>
          <a:r>
            <a:rPr lang="es-CO" b="0" i="1" dirty="0"/>
            <a:t>Merchandising</a:t>
          </a:r>
          <a:r>
            <a:rPr lang="es-CO" b="0" i="0" dirty="0"/>
            <a:t> visual</a:t>
          </a:r>
          <a:endParaRPr lang="en-US" dirty="0"/>
        </a:p>
      </dgm:t>
    </dgm:pt>
    <dgm:pt modelId="{0BFD2FE4-BECB-4024-ACEC-A3E6973EF973}" type="parTrans" cxnId="{383B4D2F-1B47-4EF5-A7CF-EFC55768E39C}">
      <dgm:prSet/>
      <dgm:spPr/>
      <dgm:t>
        <a:bodyPr/>
        <a:lstStyle/>
        <a:p>
          <a:endParaRPr lang="es-ES"/>
        </a:p>
      </dgm:t>
    </dgm:pt>
    <dgm:pt modelId="{6E0D9E93-C6D6-4EE3-A8D0-3985B2FB4373}" type="sibTrans" cxnId="{383B4D2F-1B47-4EF5-A7CF-EFC55768E39C}">
      <dgm:prSet/>
      <dgm:spPr/>
      <dgm:t>
        <a:bodyPr/>
        <a:lstStyle/>
        <a:p>
          <a:endParaRPr lang="es-ES"/>
        </a:p>
      </dgm:t>
    </dgm:pt>
    <dgm:pt modelId="{6E9ED628-CF65-46A0-A7A3-3F1A336F3DE9}">
      <dgm:prSet/>
      <dgm:spPr>
        <a:solidFill>
          <a:schemeClr val="accent1"/>
        </a:solidFill>
      </dgm:spPr>
      <dgm:t>
        <a:bodyPr/>
        <a:lstStyle/>
        <a:p>
          <a:pPr rtl="0"/>
          <a:r>
            <a:rPr lang="es-CO" b="0" i="1" dirty="0"/>
            <a:t>Merchandising</a:t>
          </a:r>
          <a:r>
            <a:rPr lang="es-CO" b="0" i="0" dirty="0"/>
            <a:t> de gestión</a:t>
          </a:r>
          <a:endParaRPr lang="en-US" dirty="0"/>
        </a:p>
      </dgm:t>
    </dgm:pt>
    <dgm:pt modelId="{6ED9DB9B-3C36-46E6-9B5B-307D38061EE2}" type="parTrans" cxnId="{6981A959-2E09-43E3-97B1-402CD06270E6}">
      <dgm:prSet/>
      <dgm:spPr/>
      <dgm:t>
        <a:bodyPr/>
        <a:lstStyle/>
        <a:p>
          <a:endParaRPr lang="es-ES"/>
        </a:p>
      </dgm:t>
    </dgm:pt>
    <dgm:pt modelId="{50A3F53E-10A5-4738-B0F3-70553C775E61}" type="sibTrans" cxnId="{6981A959-2E09-43E3-97B1-402CD06270E6}">
      <dgm:prSet/>
      <dgm:spPr/>
      <dgm:t>
        <a:bodyPr/>
        <a:lstStyle/>
        <a:p>
          <a:endParaRPr lang="es-ES"/>
        </a:p>
      </dgm:t>
    </dgm:pt>
    <dgm:pt modelId="{2F77531E-B9E2-4F0B-B479-E1A047633F21}">
      <dgm:prSet/>
      <dgm:spPr/>
      <dgm:t>
        <a:bodyPr/>
        <a:lstStyle/>
        <a:p>
          <a:pPr rtl="0"/>
          <a:r>
            <a:rPr lang="es-CO" b="0" i="1" dirty="0"/>
            <a:t>Merchandising</a:t>
          </a:r>
          <a:r>
            <a:rPr lang="es-CO" b="0" i="0" dirty="0"/>
            <a:t> de seducción.</a:t>
          </a:r>
          <a:endParaRPr lang="en-US" dirty="0"/>
        </a:p>
      </dgm:t>
    </dgm:pt>
    <dgm:pt modelId="{552EA8ED-194D-408B-9193-A064630E39FF}" type="parTrans" cxnId="{7B5FEBF2-B80D-4525-9D38-30943781F231}">
      <dgm:prSet/>
      <dgm:spPr/>
      <dgm:t>
        <a:bodyPr/>
        <a:lstStyle/>
        <a:p>
          <a:endParaRPr lang="es-ES"/>
        </a:p>
      </dgm:t>
    </dgm:pt>
    <dgm:pt modelId="{15A59A4E-D4CF-4F00-B004-39E04AAF445C}" type="sibTrans" cxnId="{7B5FEBF2-B80D-4525-9D38-30943781F231}">
      <dgm:prSet/>
      <dgm:spPr/>
      <dgm:t>
        <a:bodyPr/>
        <a:lstStyle/>
        <a:p>
          <a:endParaRPr lang="es-ES"/>
        </a:p>
      </dgm:t>
    </dgm:pt>
    <dgm:pt modelId="{C8A71BC7-C78E-471C-AF0F-13AA1534ED49}" type="pres">
      <dgm:prSet presAssocID="{F81FC4CB-7C11-4B73-A10D-D6511A32DA6C}" presName="linear" presStyleCnt="0">
        <dgm:presLayoutVars>
          <dgm:animLvl val="lvl"/>
          <dgm:resizeHandles val="exact"/>
        </dgm:presLayoutVars>
      </dgm:prSet>
      <dgm:spPr/>
    </dgm:pt>
    <dgm:pt modelId="{EA5FB5DD-4382-46D9-8F92-6AD86CAA3C86}" type="pres">
      <dgm:prSet presAssocID="{A63B7DD1-4154-46B6-A268-B371B6ADDB12}" presName="parentText" presStyleLbl="node1" presStyleIdx="0" presStyleCnt="3">
        <dgm:presLayoutVars>
          <dgm:chMax val="0"/>
          <dgm:bulletEnabled val="1"/>
        </dgm:presLayoutVars>
      </dgm:prSet>
      <dgm:spPr/>
    </dgm:pt>
    <dgm:pt modelId="{F3FBB69B-72A9-49CF-ADFC-BDF4EE759DF2}" type="pres">
      <dgm:prSet presAssocID="{6E0D9E93-C6D6-4EE3-A8D0-3985B2FB4373}" presName="spacer" presStyleCnt="0"/>
      <dgm:spPr/>
    </dgm:pt>
    <dgm:pt modelId="{2D1EF5CC-12E7-4DDC-A4E1-F0006E0620BA}" type="pres">
      <dgm:prSet presAssocID="{6E9ED628-CF65-46A0-A7A3-3F1A336F3DE9}" presName="parentText" presStyleLbl="node1" presStyleIdx="1" presStyleCnt="3">
        <dgm:presLayoutVars>
          <dgm:chMax val="0"/>
          <dgm:bulletEnabled val="1"/>
        </dgm:presLayoutVars>
      </dgm:prSet>
      <dgm:spPr/>
    </dgm:pt>
    <dgm:pt modelId="{6F1D946F-7884-4DBA-88E5-758FD2DC861B}" type="pres">
      <dgm:prSet presAssocID="{50A3F53E-10A5-4738-B0F3-70553C775E61}" presName="spacer" presStyleCnt="0"/>
      <dgm:spPr/>
    </dgm:pt>
    <dgm:pt modelId="{6FABB124-038D-4D23-BDE2-183BFEC6F249}" type="pres">
      <dgm:prSet presAssocID="{2F77531E-B9E2-4F0B-B479-E1A047633F21}" presName="parentText" presStyleLbl="node1" presStyleIdx="2" presStyleCnt="3">
        <dgm:presLayoutVars>
          <dgm:chMax val="0"/>
          <dgm:bulletEnabled val="1"/>
        </dgm:presLayoutVars>
      </dgm:prSet>
      <dgm:spPr/>
    </dgm:pt>
  </dgm:ptLst>
  <dgm:cxnLst>
    <dgm:cxn modelId="{383B4D2F-1B47-4EF5-A7CF-EFC55768E39C}" srcId="{F81FC4CB-7C11-4B73-A10D-D6511A32DA6C}" destId="{A63B7DD1-4154-46B6-A268-B371B6ADDB12}" srcOrd="0" destOrd="0" parTransId="{0BFD2FE4-BECB-4024-ACEC-A3E6973EF973}" sibTransId="{6E0D9E93-C6D6-4EE3-A8D0-3985B2FB4373}"/>
    <dgm:cxn modelId="{1D228A48-67EA-4A8C-8BAF-77D0A91D64ED}" type="presOf" srcId="{6E9ED628-CF65-46A0-A7A3-3F1A336F3DE9}" destId="{2D1EF5CC-12E7-4DDC-A4E1-F0006E0620BA}" srcOrd="0" destOrd="0" presId="urn:microsoft.com/office/officeart/2005/8/layout/vList2"/>
    <dgm:cxn modelId="{6981A959-2E09-43E3-97B1-402CD06270E6}" srcId="{F81FC4CB-7C11-4B73-A10D-D6511A32DA6C}" destId="{6E9ED628-CF65-46A0-A7A3-3F1A336F3DE9}" srcOrd="1" destOrd="0" parTransId="{6ED9DB9B-3C36-46E6-9B5B-307D38061EE2}" sibTransId="{50A3F53E-10A5-4738-B0F3-70553C775E61}"/>
    <dgm:cxn modelId="{1F75F597-16A7-447F-9F87-F700E1575579}" type="presOf" srcId="{A63B7DD1-4154-46B6-A268-B371B6ADDB12}" destId="{EA5FB5DD-4382-46D9-8F92-6AD86CAA3C86}" srcOrd="0" destOrd="0" presId="urn:microsoft.com/office/officeart/2005/8/layout/vList2"/>
    <dgm:cxn modelId="{41522BA6-2A75-4F1D-93EA-AF1FC7196CD9}" type="presOf" srcId="{F81FC4CB-7C11-4B73-A10D-D6511A32DA6C}" destId="{C8A71BC7-C78E-471C-AF0F-13AA1534ED49}" srcOrd="0" destOrd="0" presId="urn:microsoft.com/office/officeart/2005/8/layout/vList2"/>
    <dgm:cxn modelId="{966102B3-2361-4443-B1F9-740C251C515B}" type="presOf" srcId="{2F77531E-B9E2-4F0B-B479-E1A047633F21}" destId="{6FABB124-038D-4D23-BDE2-183BFEC6F249}" srcOrd="0" destOrd="0" presId="urn:microsoft.com/office/officeart/2005/8/layout/vList2"/>
    <dgm:cxn modelId="{7B5FEBF2-B80D-4525-9D38-30943781F231}" srcId="{F81FC4CB-7C11-4B73-A10D-D6511A32DA6C}" destId="{2F77531E-B9E2-4F0B-B479-E1A047633F21}" srcOrd="2" destOrd="0" parTransId="{552EA8ED-194D-408B-9193-A064630E39FF}" sibTransId="{15A59A4E-D4CF-4F00-B004-39E04AAF445C}"/>
    <dgm:cxn modelId="{05F0CA4F-2FE7-4542-8EBD-002D0FD642EA}" type="presParOf" srcId="{C8A71BC7-C78E-471C-AF0F-13AA1534ED49}" destId="{EA5FB5DD-4382-46D9-8F92-6AD86CAA3C86}" srcOrd="0" destOrd="0" presId="urn:microsoft.com/office/officeart/2005/8/layout/vList2"/>
    <dgm:cxn modelId="{868EF344-0F3A-4BDD-8F2B-ED212C6CC808}" type="presParOf" srcId="{C8A71BC7-C78E-471C-AF0F-13AA1534ED49}" destId="{F3FBB69B-72A9-49CF-ADFC-BDF4EE759DF2}" srcOrd="1" destOrd="0" presId="urn:microsoft.com/office/officeart/2005/8/layout/vList2"/>
    <dgm:cxn modelId="{12041E0C-436D-420E-B433-B6977E521F5A}" type="presParOf" srcId="{C8A71BC7-C78E-471C-AF0F-13AA1534ED49}" destId="{2D1EF5CC-12E7-4DDC-A4E1-F0006E0620BA}" srcOrd="2" destOrd="0" presId="urn:microsoft.com/office/officeart/2005/8/layout/vList2"/>
    <dgm:cxn modelId="{E5680F9B-3DAE-41E1-BFF0-FADCBC7C2C0B}" type="presParOf" srcId="{C8A71BC7-C78E-471C-AF0F-13AA1534ED49}" destId="{6F1D946F-7884-4DBA-88E5-758FD2DC861B}" srcOrd="3" destOrd="0" presId="urn:microsoft.com/office/officeart/2005/8/layout/vList2"/>
    <dgm:cxn modelId="{ABA406F2-88CA-4CB2-9E44-C25A502BA254}" type="presParOf" srcId="{C8A71BC7-C78E-471C-AF0F-13AA1534ED49}" destId="{6FABB124-038D-4D23-BDE2-183BFEC6F249}"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1FC4CB-7C11-4B73-A10D-D6511A32DA6C}"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s-ES"/>
        </a:p>
      </dgm:t>
    </dgm:pt>
    <dgm:pt modelId="{A63B7DD1-4154-46B6-A268-B371B6ADDB12}">
      <dgm:prSet/>
      <dgm:spPr/>
      <dgm:t>
        <a:bodyPr/>
        <a:lstStyle/>
        <a:p>
          <a:pPr rtl="0"/>
          <a:r>
            <a:rPr lang="es-CO" b="0" i="1" dirty="0"/>
            <a:t>Merchandising</a:t>
          </a:r>
          <a:r>
            <a:rPr lang="es-CO" b="0" i="0" dirty="0"/>
            <a:t> visual</a:t>
          </a:r>
          <a:endParaRPr lang="en-US" dirty="0"/>
        </a:p>
      </dgm:t>
    </dgm:pt>
    <dgm:pt modelId="{0BFD2FE4-BECB-4024-ACEC-A3E6973EF973}" type="parTrans" cxnId="{383B4D2F-1B47-4EF5-A7CF-EFC55768E39C}">
      <dgm:prSet/>
      <dgm:spPr/>
      <dgm:t>
        <a:bodyPr/>
        <a:lstStyle/>
        <a:p>
          <a:endParaRPr lang="es-ES"/>
        </a:p>
      </dgm:t>
    </dgm:pt>
    <dgm:pt modelId="{6E0D9E93-C6D6-4EE3-A8D0-3985B2FB4373}" type="sibTrans" cxnId="{383B4D2F-1B47-4EF5-A7CF-EFC55768E39C}">
      <dgm:prSet/>
      <dgm:spPr/>
      <dgm:t>
        <a:bodyPr/>
        <a:lstStyle/>
        <a:p>
          <a:endParaRPr lang="es-ES"/>
        </a:p>
      </dgm:t>
    </dgm:pt>
    <dgm:pt modelId="{6E9ED628-CF65-46A0-A7A3-3F1A336F3DE9}">
      <dgm:prSet/>
      <dgm:spPr/>
      <dgm:t>
        <a:bodyPr/>
        <a:lstStyle/>
        <a:p>
          <a:pPr rtl="0"/>
          <a:r>
            <a:rPr lang="es-CO" b="0" i="1" dirty="0"/>
            <a:t>Merchandising</a:t>
          </a:r>
          <a:r>
            <a:rPr lang="es-CO" b="0" i="0" dirty="0"/>
            <a:t> de gestión</a:t>
          </a:r>
          <a:endParaRPr lang="en-US" dirty="0"/>
        </a:p>
      </dgm:t>
    </dgm:pt>
    <dgm:pt modelId="{6ED9DB9B-3C36-46E6-9B5B-307D38061EE2}" type="parTrans" cxnId="{6981A959-2E09-43E3-97B1-402CD06270E6}">
      <dgm:prSet/>
      <dgm:spPr/>
      <dgm:t>
        <a:bodyPr/>
        <a:lstStyle/>
        <a:p>
          <a:endParaRPr lang="es-ES"/>
        </a:p>
      </dgm:t>
    </dgm:pt>
    <dgm:pt modelId="{50A3F53E-10A5-4738-B0F3-70553C775E61}" type="sibTrans" cxnId="{6981A959-2E09-43E3-97B1-402CD06270E6}">
      <dgm:prSet/>
      <dgm:spPr/>
      <dgm:t>
        <a:bodyPr/>
        <a:lstStyle/>
        <a:p>
          <a:endParaRPr lang="es-ES"/>
        </a:p>
      </dgm:t>
    </dgm:pt>
    <dgm:pt modelId="{2F77531E-B9E2-4F0B-B479-E1A047633F21}">
      <dgm:prSet/>
      <dgm:spPr>
        <a:solidFill>
          <a:schemeClr val="accent1"/>
        </a:solidFill>
      </dgm:spPr>
      <dgm:t>
        <a:bodyPr/>
        <a:lstStyle/>
        <a:p>
          <a:pPr rtl="0"/>
          <a:r>
            <a:rPr lang="es-CO" b="0" i="1" dirty="0" err="1"/>
            <a:t>Merchandising</a:t>
          </a:r>
          <a:r>
            <a:rPr lang="es-CO" b="0" i="0" dirty="0"/>
            <a:t> de seducción.</a:t>
          </a:r>
          <a:endParaRPr lang="en-US" dirty="0"/>
        </a:p>
      </dgm:t>
    </dgm:pt>
    <dgm:pt modelId="{552EA8ED-194D-408B-9193-A064630E39FF}" type="parTrans" cxnId="{7B5FEBF2-B80D-4525-9D38-30943781F231}">
      <dgm:prSet/>
      <dgm:spPr/>
      <dgm:t>
        <a:bodyPr/>
        <a:lstStyle/>
        <a:p>
          <a:endParaRPr lang="es-ES"/>
        </a:p>
      </dgm:t>
    </dgm:pt>
    <dgm:pt modelId="{15A59A4E-D4CF-4F00-B004-39E04AAF445C}" type="sibTrans" cxnId="{7B5FEBF2-B80D-4525-9D38-30943781F231}">
      <dgm:prSet/>
      <dgm:spPr/>
      <dgm:t>
        <a:bodyPr/>
        <a:lstStyle/>
        <a:p>
          <a:endParaRPr lang="es-ES"/>
        </a:p>
      </dgm:t>
    </dgm:pt>
    <dgm:pt modelId="{C8A71BC7-C78E-471C-AF0F-13AA1534ED49}" type="pres">
      <dgm:prSet presAssocID="{F81FC4CB-7C11-4B73-A10D-D6511A32DA6C}" presName="linear" presStyleCnt="0">
        <dgm:presLayoutVars>
          <dgm:animLvl val="lvl"/>
          <dgm:resizeHandles val="exact"/>
        </dgm:presLayoutVars>
      </dgm:prSet>
      <dgm:spPr/>
    </dgm:pt>
    <dgm:pt modelId="{EA5FB5DD-4382-46D9-8F92-6AD86CAA3C86}" type="pres">
      <dgm:prSet presAssocID="{A63B7DD1-4154-46B6-A268-B371B6ADDB12}" presName="parentText" presStyleLbl="node1" presStyleIdx="0" presStyleCnt="3">
        <dgm:presLayoutVars>
          <dgm:chMax val="0"/>
          <dgm:bulletEnabled val="1"/>
        </dgm:presLayoutVars>
      </dgm:prSet>
      <dgm:spPr/>
    </dgm:pt>
    <dgm:pt modelId="{F3FBB69B-72A9-49CF-ADFC-BDF4EE759DF2}" type="pres">
      <dgm:prSet presAssocID="{6E0D9E93-C6D6-4EE3-A8D0-3985B2FB4373}" presName="spacer" presStyleCnt="0"/>
      <dgm:spPr/>
    </dgm:pt>
    <dgm:pt modelId="{2D1EF5CC-12E7-4DDC-A4E1-F0006E0620BA}" type="pres">
      <dgm:prSet presAssocID="{6E9ED628-CF65-46A0-A7A3-3F1A336F3DE9}" presName="parentText" presStyleLbl="node1" presStyleIdx="1" presStyleCnt="3">
        <dgm:presLayoutVars>
          <dgm:chMax val="0"/>
          <dgm:bulletEnabled val="1"/>
        </dgm:presLayoutVars>
      </dgm:prSet>
      <dgm:spPr/>
    </dgm:pt>
    <dgm:pt modelId="{6F1D946F-7884-4DBA-88E5-758FD2DC861B}" type="pres">
      <dgm:prSet presAssocID="{50A3F53E-10A5-4738-B0F3-70553C775E61}" presName="spacer" presStyleCnt="0"/>
      <dgm:spPr/>
    </dgm:pt>
    <dgm:pt modelId="{6FABB124-038D-4D23-BDE2-183BFEC6F249}" type="pres">
      <dgm:prSet presAssocID="{2F77531E-B9E2-4F0B-B479-E1A047633F21}" presName="parentText" presStyleLbl="node1" presStyleIdx="2" presStyleCnt="3">
        <dgm:presLayoutVars>
          <dgm:chMax val="0"/>
          <dgm:bulletEnabled val="1"/>
        </dgm:presLayoutVars>
      </dgm:prSet>
      <dgm:spPr/>
    </dgm:pt>
  </dgm:ptLst>
  <dgm:cxnLst>
    <dgm:cxn modelId="{383B4D2F-1B47-4EF5-A7CF-EFC55768E39C}" srcId="{F81FC4CB-7C11-4B73-A10D-D6511A32DA6C}" destId="{A63B7DD1-4154-46B6-A268-B371B6ADDB12}" srcOrd="0" destOrd="0" parTransId="{0BFD2FE4-BECB-4024-ACEC-A3E6973EF973}" sibTransId="{6E0D9E93-C6D6-4EE3-A8D0-3985B2FB4373}"/>
    <dgm:cxn modelId="{1D228A48-67EA-4A8C-8BAF-77D0A91D64ED}" type="presOf" srcId="{6E9ED628-CF65-46A0-A7A3-3F1A336F3DE9}" destId="{2D1EF5CC-12E7-4DDC-A4E1-F0006E0620BA}" srcOrd="0" destOrd="0" presId="urn:microsoft.com/office/officeart/2005/8/layout/vList2"/>
    <dgm:cxn modelId="{6981A959-2E09-43E3-97B1-402CD06270E6}" srcId="{F81FC4CB-7C11-4B73-A10D-D6511A32DA6C}" destId="{6E9ED628-CF65-46A0-A7A3-3F1A336F3DE9}" srcOrd="1" destOrd="0" parTransId="{6ED9DB9B-3C36-46E6-9B5B-307D38061EE2}" sibTransId="{50A3F53E-10A5-4738-B0F3-70553C775E61}"/>
    <dgm:cxn modelId="{1F75F597-16A7-447F-9F87-F700E1575579}" type="presOf" srcId="{A63B7DD1-4154-46B6-A268-B371B6ADDB12}" destId="{EA5FB5DD-4382-46D9-8F92-6AD86CAA3C86}" srcOrd="0" destOrd="0" presId="urn:microsoft.com/office/officeart/2005/8/layout/vList2"/>
    <dgm:cxn modelId="{41522BA6-2A75-4F1D-93EA-AF1FC7196CD9}" type="presOf" srcId="{F81FC4CB-7C11-4B73-A10D-D6511A32DA6C}" destId="{C8A71BC7-C78E-471C-AF0F-13AA1534ED49}" srcOrd="0" destOrd="0" presId="urn:microsoft.com/office/officeart/2005/8/layout/vList2"/>
    <dgm:cxn modelId="{966102B3-2361-4443-B1F9-740C251C515B}" type="presOf" srcId="{2F77531E-B9E2-4F0B-B479-E1A047633F21}" destId="{6FABB124-038D-4D23-BDE2-183BFEC6F249}" srcOrd="0" destOrd="0" presId="urn:microsoft.com/office/officeart/2005/8/layout/vList2"/>
    <dgm:cxn modelId="{7B5FEBF2-B80D-4525-9D38-30943781F231}" srcId="{F81FC4CB-7C11-4B73-A10D-D6511A32DA6C}" destId="{2F77531E-B9E2-4F0B-B479-E1A047633F21}" srcOrd="2" destOrd="0" parTransId="{552EA8ED-194D-408B-9193-A064630E39FF}" sibTransId="{15A59A4E-D4CF-4F00-B004-39E04AAF445C}"/>
    <dgm:cxn modelId="{05F0CA4F-2FE7-4542-8EBD-002D0FD642EA}" type="presParOf" srcId="{C8A71BC7-C78E-471C-AF0F-13AA1534ED49}" destId="{EA5FB5DD-4382-46D9-8F92-6AD86CAA3C86}" srcOrd="0" destOrd="0" presId="urn:microsoft.com/office/officeart/2005/8/layout/vList2"/>
    <dgm:cxn modelId="{868EF344-0F3A-4BDD-8F2B-ED212C6CC808}" type="presParOf" srcId="{C8A71BC7-C78E-471C-AF0F-13AA1534ED49}" destId="{F3FBB69B-72A9-49CF-ADFC-BDF4EE759DF2}" srcOrd="1" destOrd="0" presId="urn:microsoft.com/office/officeart/2005/8/layout/vList2"/>
    <dgm:cxn modelId="{12041E0C-436D-420E-B433-B6977E521F5A}" type="presParOf" srcId="{C8A71BC7-C78E-471C-AF0F-13AA1534ED49}" destId="{2D1EF5CC-12E7-4DDC-A4E1-F0006E0620BA}" srcOrd="2" destOrd="0" presId="urn:microsoft.com/office/officeart/2005/8/layout/vList2"/>
    <dgm:cxn modelId="{E5680F9B-3DAE-41E1-BFF0-FADCBC7C2C0B}" type="presParOf" srcId="{C8A71BC7-C78E-471C-AF0F-13AA1534ED49}" destId="{6F1D946F-7884-4DBA-88E5-758FD2DC861B}" srcOrd="3" destOrd="0" presId="urn:microsoft.com/office/officeart/2005/8/layout/vList2"/>
    <dgm:cxn modelId="{ABA406F2-88CA-4CB2-9E44-C25A502BA254}" type="presParOf" srcId="{C8A71BC7-C78E-471C-AF0F-13AA1534ED49}" destId="{6FABB124-038D-4D23-BDE2-183BFEC6F249}"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FB5DD-4382-46D9-8F92-6AD86CAA3C86}">
      <dsp:nvSpPr>
        <dsp:cNvPr id="0" name=""/>
        <dsp:cNvSpPr/>
      </dsp:nvSpPr>
      <dsp:spPr>
        <a:xfrm>
          <a:off x="0" y="238"/>
          <a:ext cx="2725872" cy="722474"/>
        </a:xfrm>
        <a:prstGeom prst="roundRect">
          <a:avLst/>
        </a:prstGeom>
        <a:solidFill>
          <a:schemeClr val="accent1"/>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CO" sz="1900" b="0" i="1" kern="1200" dirty="0"/>
            <a:t>Merchandising</a:t>
          </a:r>
          <a:r>
            <a:rPr lang="es-CO" sz="1900" b="0" i="0" kern="1200" dirty="0"/>
            <a:t> visual</a:t>
          </a:r>
          <a:endParaRPr lang="en-US" sz="1900" kern="1200" dirty="0"/>
        </a:p>
      </dsp:txBody>
      <dsp:txXfrm>
        <a:off x="35268" y="35506"/>
        <a:ext cx="2655336" cy="651938"/>
      </dsp:txXfrm>
    </dsp:sp>
    <dsp:sp modelId="{2D1EF5CC-12E7-4DDC-A4E1-F0006E0620BA}">
      <dsp:nvSpPr>
        <dsp:cNvPr id="0" name=""/>
        <dsp:cNvSpPr/>
      </dsp:nvSpPr>
      <dsp:spPr>
        <a:xfrm>
          <a:off x="0" y="777433"/>
          <a:ext cx="2725872" cy="722474"/>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CO" sz="1900" b="0" i="1" kern="1200" dirty="0"/>
            <a:t>Merchandising</a:t>
          </a:r>
          <a:r>
            <a:rPr lang="es-CO" sz="1900" b="0" i="0" kern="1200" dirty="0"/>
            <a:t> de gestión</a:t>
          </a:r>
          <a:endParaRPr lang="en-US" sz="1900" kern="1200" dirty="0"/>
        </a:p>
      </dsp:txBody>
      <dsp:txXfrm>
        <a:off x="35268" y="812701"/>
        <a:ext cx="2655336" cy="651938"/>
      </dsp:txXfrm>
    </dsp:sp>
    <dsp:sp modelId="{6FABB124-038D-4D23-BDE2-183BFEC6F249}">
      <dsp:nvSpPr>
        <dsp:cNvPr id="0" name=""/>
        <dsp:cNvSpPr/>
      </dsp:nvSpPr>
      <dsp:spPr>
        <a:xfrm>
          <a:off x="0" y="1554628"/>
          <a:ext cx="2725872" cy="722474"/>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CO" sz="1900" b="0" i="1" kern="1200" dirty="0"/>
            <a:t>Merchandising</a:t>
          </a:r>
          <a:r>
            <a:rPr lang="es-CO" sz="1900" b="0" i="0" kern="1200" dirty="0"/>
            <a:t> de seducción.</a:t>
          </a:r>
          <a:endParaRPr lang="en-US" sz="1900" kern="1200" dirty="0"/>
        </a:p>
      </dsp:txBody>
      <dsp:txXfrm>
        <a:off x="35268" y="1589896"/>
        <a:ext cx="2655336" cy="6519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FB5DD-4382-46D9-8F92-6AD86CAA3C86}">
      <dsp:nvSpPr>
        <dsp:cNvPr id="0" name=""/>
        <dsp:cNvSpPr/>
      </dsp:nvSpPr>
      <dsp:spPr>
        <a:xfrm>
          <a:off x="0" y="238"/>
          <a:ext cx="2725872" cy="722474"/>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CO" sz="1900" b="0" i="1" kern="1200" dirty="0"/>
            <a:t>Merchandising</a:t>
          </a:r>
          <a:r>
            <a:rPr lang="es-CO" sz="1900" b="0" i="0" kern="1200" dirty="0"/>
            <a:t> visual</a:t>
          </a:r>
          <a:endParaRPr lang="en-US" sz="1900" kern="1200" dirty="0"/>
        </a:p>
      </dsp:txBody>
      <dsp:txXfrm>
        <a:off x="35268" y="35506"/>
        <a:ext cx="2655336" cy="651938"/>
      </dsp:txXfrm>
    </dsp:sp>
    <dsp:sp modelId="{2D1EF5CC-12E7-4DDC-A4E1-F0006E0620BA}">
      <dsp:nvSpPr>
        <dsp:cNvPr id="0" name=""/>
        <dsp:cNvSpPr/>
      </dsp:nvSpPr>
      <dsp:spPr>
        <a:xfrm>
          <a:off x="0" y="777433"/>
          <a:ext cx="2725872" cy="722474"/>
        </a:xfrm>
        <a:prstGeom prst="roundRect">
          <a:avLst/>
        </a:prstGeom>
        <a:solidFill>
          <a:schemeClr val="accent1"/>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CO" sz="1900" b="0" i="1" kern="1200" dirty="0"/>
            <a:t>Merchandising</a:t>
          </a:r>
          <a:r>
            <a:rPr lang="es-CO" sz="1900" b="0" i="0" kern="1200" dirty="0"/>
            <a:t> de gestión</a:t>
          </a:r>
          <a:endParaRPr lang="en-US" sz="1900" kern="1200" dirty="0"/>
        </a:p>
      </dsp:txBody>
      <dsp:txXfrm>
        <a:off x="35268" y="812701"/>
        <a:ext cx="2655336" cy="651938"/>
      </dsp:txXfrm>
    </dsp:sp>
    <dsp:sp modelId="{6FABB124-038D-4D23-BDE2-183BFEC6F249}">
      <dsp:nvSpPr>
        <dsp:cNvPr id="0" name=""/>
        <dsp:cNvSpPr/>
      </dsp:nvSpPr>
      <dsp:spPr>
        <a:xfrm>
          <a:off x="0" y="1554628"/>
          <a:ext cx="2725872" cy="722474"/>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CO" sz="1900" b="0" i="1" kern="1200" dirty="0"/>
            <a:t>Merchandising</a:t>
          </a:r>
          <a:r>
            <a:rPr lang="es-CO" sz="1900" b="0" i="0" kern="1200" dirty="0"/>
            <a:t> de seducción.</a:t>
          </a:r>
          <a:endParaRPr lang="en-US" sz="1900" kern="1200" dirty="0"/>
        </a:p>
      </dsp:txBody>
      <dsp:txXfrm>
        <a:off x="35268" y="1589896"/>
        <a:ext cx="2655336" cy="6519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FB5DD-4382-46D9-8F92-6AD86CAA3C86}">
      <dsp:nvSpPr>
        <dsp:cNvPr id="0" name=""/>
        <dsp:cNvSpPr/>
      </dsp:nvSpPr>
      <dsp:spPr>
        <a:xfrm>
          <a:off x="0" y="238"/>
          <a:ext cx="2725872" cy="722474"/>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CO" sz="1900" b="0" i="1" kern="1200" dirty="0"/>
            <a:t>Merchandising</a:t>
          </a:r>
          <a:r>
            <a:rPr lang="es-CO" sz="1900" b="0" i="0" kern="1200" dirty="0"/>
            <a:t> visual</a:t>
          </a:r>
          <a:endParaRPr lang="en-US" sz="1900" kern="1200" dirty="0"/>
        </a:p>
      </dsp:txBody>
      <dsp:txXfrm>
        <a:off x="35268" y="35506"/>
        <a:ext cx="2655336" cy="651938"/>
      </dsp:txXfrm>
    </dsp:sp>
    <dsp:sp modelId="{2D1EF5CC-12E7-4DDC-A4E1-F0006E0620BA}">
      <dsp:nvSpPr>
        <dsp:cNvPr id="0" name=""/>
        <dsp:cNvSpPr/>
      </dsp:nvSpPr>
      <dsp:spPr>
        <a:xfrm>
          <a:off x="0" y="777433"/>
          <a:ext cx="2725872" cy="722474"/>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CO" sz="1900" b="0" i="1" kern="1200" dirty="0"/>
            <a:t>Merchandising</a:t>
          </a:r>
          <a:r>
            <a:rPr lang="es-CO" sz="1900" b="0" i="0" kern="1200" dirty="0"/>
            <a:t> de gestión</a:t>
          </a:r>
          <a:endParaRPr lang="en-US" sz="1900" kern="1200" dirty="0"/>
        </a:p>
      </dsp:txBody>
      <dsp:txXfrm>
        <a:off x="35268" y="812701"/>
        <a:ext cx="2655336" cy="651938"/>
      </dsp:txXfrm>
    </dsp:sp>
    <dsp:sp modelId="{6FABB124-038D-4D23-BDE2-183BFEC6F249}">
      <dsp:nvSpPr>
        <dsp:cNvPr id="0" name=""/>
        <dsp:cNvSpPr/>
      </dsp:nvSpPr>
      <dsp:spPr>
        <a:xfrm>
          <a:off x="0" y="1554628"/>
          <a:ext cx="2725872" cy="722474"/>
        </a:xfrm>
        <a:prstGeom prst="roundRect">
          <a:avLst/>
        </a:prstGeom>
        <a:solidFill>
          <a:schemeClr val="accent1"/>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CO" sz="1900" b="0" i="1" kern="1200" dirty="0" err="1"/>
            <a:t>Merchandising</a:t>
          </a:r>
          <a:r>
            <a:rPr lang="es-CO" sz="1900" b="0" i="0" kern="1200" dirty="0"/>
            <a:t> de seducción.</a:t>
          </a:r>
          <a:endParaRPr lang="en-US" sz="1900" kern="1200" dirty="0"/>
        </a:p>
      </dsp:txBody>
      <dsp:txXfrm>
        <a:off x="35268" y="1589896"/>
        <a:ext cx="2655336" cy="6519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70" name="Google Shape;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9224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6263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719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6"/>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6"/>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7"/>
        <p:cNvGrpSpPr/>
        <p:nvPr/>
      </p:nvGrpSpPr>
      <p:grpSpPr>
        <a:xfrm>
          <a:off x="0" y="0"/>
          <a:ext cx="0" cy="0"/>
          <a:chOff x="0" y="0"/>
          <a:chExt cx="0" cy="0"/>
        </a:xfrm>
      </p:grpSpPr>
      <p:sp>
        <p:nvSpPr>
          <p:cNvPr id="18" name="Google Shape;18;p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0" name="Google Shape;20;p7"/>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1" name="Google Shape;21;p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24"/>
        <p:cNvGrpSpPr/>
        <p:nvPr/>
      </p:nvGrpSpPr>
      <p:grpSpPr>
        <a:xfrm>
          <a:off x="0" y="0"/>
          <a:ext cx="0" cy="0"/>
          <a:chOff x="0" y="0"/>
          <a:chExt cx="0" cy="0"/>
        </a:xfrm>
      </p:grpSpPr>
      <p:sp>
        <p:nvSpPr>
          <p:cNvPr id="25" name="Google Shape;25;p8"/>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27" name="Google Shape;27;p8"/>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8" name="Google Shape;28;p8"/>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29" name="Google Shape;29;p8"/>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0" name="Google Shape;30;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38"/>
        <p:cNvGrpSpPr/>
        <p:nvPr/>
      </p:nvGrpSpPr>
      <p:grpSpPr>
        <a:xfrm>
          <a:off x="0" y="0"/>
          <a:ext cx="0" cy="0"/>
          <a:chOff x="0" y="0"/>
          <a:chExt cx="0" cy="0"/>
        </a:xfrm>
      </p:grpSpPr>
      <p:sp>
        <p:nvSpPr>
          <p:cNvPr id="39" name="Google Shape;39;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2"/>
        <p:cNvGrpSpPr/>
        <p:nvPr/>
      </p:nvGrpSpPr>
      <p:grpSpPr>
        <a:xfrm>
          <a:off x="0" y="0"/>
          <a:ext cx="0" cy="0"/>
          <a:chOff x="0" y="0"/>
          <a:chExt cx="0" cy="0"/>
        </a:xfrm>
      </p:grpSpPr>
      <p:sp>
        <p:nvSpPr>
          <p:cNvPr id="43" name="Google Shape;43;p11"/>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45" name="Google Shape;45;p11"/>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46" name="Google Shape;46;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2"/>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2" name="Google Shape;52;p12"/>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3" name="Google Shape;53;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3"/>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59" name="Google Shape;59;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www.freepik.es/psd-gratis/pizza-restaurante-volante-cuadrado-foto_9494121.htm#page=2&amp;query=volantes%20entrega&amp;position=37" TargetMode="External"/><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jpeg"/></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ww.freepik.es/vector-gratis/tienda-moda-femenina-venta-escaparate_4016970.htm#page=1&amp;query=almacen%20ropa&amp;position=4" TargetMode="External"/><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hyperlink" Target="https://www.freepik.es/psd-gratis/plantilla-web-concepto-comida-italiana_7748980.htm" TargetMode="External"/><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p:nvPr/>
        </p:nvSpPr>
        <p:spPr>
          <a:xfrm>
            <a:off x="2488100" y="2472927"/>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dirty="0" err="1">
                <a:solidFill>
                  <a:schemeClr val="lt1"/>
                </a:solidFill>
                <a:latin typeface="Arial"/>
                <a:ea typeface="Arial"/>
                <a:cs typeface="Arial"/>
                <a:sym typeface="Arial"/>
              </a:rPr>
              <a:t>Pestañas</a:t>
            </a:r>
            <a:r>
              <a:rPr lang="en-US" sz="1800" b="0" i="0" u="none" strike="noStrike" cap="none" dirty="0">
                <a:solidFill>
                  <a:schemeClr val="lt1"/>
                </a:solidFill>
                <a:latin typeface="Arial"/>
                <a:ea typeface="Arial"/>
                <a:cs typeface="Arial"/>
                <a:sym typeface="Arial"/>
              </a:rPr>
              <a:t> </a:t>
            </a:r>
            <a:endParaRPr dirty="0"/>
          </a:p>
          <a:p>
            <a:pPr lvl="0" algn="ctr">
              <a:buClr>
                <a:schemeClr val="lt1"/>
              </a:buClr>
              <a:buSzPts val="450"/>
            </a:pPr>
            <a:r>
              <a:rPr lang="en-US" sz="1800" dirty="0">
                <a:solidFill>
                  <a:schemeClr val="lt1"/>
                </a:solidFill>
              </a:rPr>
              <a:t>CF013_4.1_Tipos de Merchandising</a:t>
            </a:r>
            <a:endParaRPr sz="1800" b="0" i="0" u="none" strike="noStrike" cap="none" dirty="0">
              <a:solidFill>
                <a:schemeClr val="lt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8" name="Google Shape;78;p2"/>
          <p:cNvSpPr txBox="1"/>
          <p:nvPr/>
        </p:nvSpPr>
        <p:spPr>
          <a:xfrm>
            <a:off x="8253350" y="1282751"/>
            <a:ext cx="3957549" cy="401845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350"/>
              <a:buFont typeface="Arial"/>
              <a:buNone/>
            </a:pPr>
            <a:r>
              <a:rPr lang="en-US" sz="1400" b="0" i="0" u="none" strike="noStrike" cap="none" dirty="0">
                <a:solidFill>
                  <a:schemeClr val="dk1"/>
                </a:solidFill>
                <a:latin typeface="Arial"/>
                <a:ea typeface="Arial"/>
                <a:cs typeface="Arial"/>
                <a:sym typeface="Arial"/>
              </a:rPr>
              <a:t>Se </a:t>
            </a:r>
            <a:r>
              <a:rPr lang="en-US" sz="1400" b="0" i="0" u="none" strike="noStrike" cap="none" dirty="0" err="1">
                <a:solidFill>
                  <a:schemeClr val="dk1"/>
                </a:solidFill>
                <a:latin typeface="Arial"/>
                <a:ea typeface="Arial"/>
                <a:cs typeface="Arial"/>
                <a:sym typeface="Arial"/>
              </a:rPr>
              <a:t>presenta</a:t>
            </a:r>
            <a:r>
              <a:rPr lang="en-US" sz="1400" b="0" i="0" u="none" strike="noStrike" cap="none" dirty="0">
                <a:solidFill>
                  <a:schemeClr val="dk1"/>
                </a:solidFill>
                <a:latin typeface="Arial"/>
                <a:ea typeface="Arial"/>
                <a:cs typeface="Arial"/>
                <a:sym typeface="Arial"/>
              </a:rPr>
              <a:t> a </a:t>
            </a:r>
            <a:r>
              <a:rPr lang="en-US" sz="1400" b="0" i="0" u="none" strike="noStrike" cap="none" dirty="0" err="1">
                <a:solidFill>
                  <a:schemeClr val="dk1"/>
                </a:solidFill>
                <a:latin typeface="Arial"/>
                <a:ea typeface="Arial"/>
                <a:cs typeface="Arial"/>
                <a:sym typeface="Arial"/>
              </a:rPr>
              <a:t>manera</a:t>
            </a:r>
            <a:r>
              <a:rPr lang="en-US" sz="1400" b="0" i="0" u="none" strike="noStrike" cap="none" dirty="0">
                <a:solidFill>
                  <a:schemeClr val="dk1"/>
                </a:solidFill>
                <a:latin typeface="Arial"/>
                <a:ea typeface="Arial"/>
                <a:cs typeface="Arial"/>
                <a:sym typeface="Arial"/>
              </a:rPr>
              <a:t> de </a:t>
            </a:r>
            <a:r>
              <a:rPr lang="en-US" sz="1400" b="0" i="0" u="none" strike="noStrike" cap="none" dirty="0" err="1">
                <a:solidFill>
                  <a:schemeClr val="dk1"/>
                </a:solidFill>
                <a:latin typeface="Arial"/>
                <a:ea typeface="Arial"/>
                <a:cs typeface="Arial"/>
                <a:sym typeface="Arial"/>
              </a:rPr>
              <a:t>referencia</a:t>
            </a:r>
            <a:r>
              <a:rPr lang="en-US" sz="1400" b="0" i="0" u="none" strike="noStrike" cap="none" dirty="0">
                <a:solidFill>
                  <a:schemeClr val="dk1"/>
                </a:solidFill>
                <a:latin typeface="Arial"/>
                <a:ea typeface="Arial"/>
                <a:cs typeface="Arial"/>
                <a:sym typeface="Arial"/>
              </a:rPr>
              <a:t> el </a:t>
            </a:r>
            <a:r>
              <a:rPr lang="en-US" sz="1400" b="0" i="0" u="none" strike="noStrike" cap="none" dirty="0" err="1">
                <a:solidFill>
                  <a:schemeClr val="dk1"/>
                </a:solidFill>
                <a:latin typeface="Arial"/>
                <a:ea typeface="Arial"/>
                <a:cs typeface="Arial"/>
                <a:sym typeface="Arial"/>
              </a:rPr>
              <a:t>tipo</a:t>
            </a:r>
            <a:r>
              <a:rPr lang="en-US" sz="1400" b="0" i="0" u="none" strike="noStrike" cap="none" dirty="0">
                <a:solidFill>
                  <a:schemeClr val="dk1"/>
                </a:solidFill>
                <a:latin typeface="Arial"/>
                <a:ea typeface="Arial"/>
                <a:cs typeface="Arial"/>
                <a:sym typeface="Arial"/>
              </a:rPr>
              <a:t> de </a:t>
            </a:r>
            <a:r>
              <a:rPr lang="en-US" sz="1400" b="0" i="0" u="none" strike="noStrike" cap="none" dirty="0" err="1">
                <a:solidFill>
                  <a:schemeClr val="dk1"/>
                </a:solidFill>
                <a:latin typeface="Arial"/>
                <a:ea typeface="Arial"/>
                <a:cs typeface="Arial"/>
                <a:sym typeface="Arial"/>
              </a:rPr>
              <a:t>Pestañas</a:t>
            </a:r>
            <a:r>
              <a:rPr lang="en-US" sz="1400" b="0" i="0" u="none" strike="noStrike" cap="none" dirty="0">
                <a:solidFill>
                  <a:schemeClr val="dk1"/>
                </a:solidFill>
                <a:latin typeface="Arial"/>
                <a:ea typeface="Arial"/>
                <a:cs typeface="Arial"/>
                <a:sym typeface="Arial"/>
              </a:rPr>
              <a:t> a </a:t>
            </a:r>
            <a:r>
              <a:rPr lang="en-US" sz="1400" b="0" i="0" u="none" strike="noStrike" cap="none" dirty="0" err="1">
                <a:solidFill>
                  <a:schemeClr val="dk1"/>
                </a:solidFill>
                <a:latin typeface="Arial"/>
                <a:ea typeface="Arial"/>
                <a:cs typeface="Arial"/>
                <a:sym typeface="Arial"/>
              </a:rPr>
              <a:t>utilizar</a:t>
            </a:r>
            <a:r>
              <a:rPr lang="en-US" sz="1400" b="0" i="0" u="none" strike="noStrike" cap="none" dirty="0">
                <a:solidFill>
                  <a:schemeClr val="dk1"/>
                </a:solidFill>
                <a:latin typeface="Arial"/>
                <a:ea typeface="Arial"/>
                <a:cs typeface="Arial"/>
                <a:sym typeface="Arial"/>
              </a:rPr>
              <a:t>, </a:t>
            </a:r>
            <a:r>
              <a:rPr lang="en-US" sz="1400" b="0" i="0" u="none" strike="noStrike" cap="none" dirty="0" err="1">
                <a:solidFill>
                  <a:schemeClr val="dk1"/>
                </a:solidFill>
                <a:latin typeface="Arial"/>
                <a:ea typeface="Arial"/>
                <a:cs typeface="Arial"/>
                <a:sym typeface="Arial"/>
              </a:rPr>
              <a:t>atendiendo</a:t>
            </a:r>
            <a:r>
              <a:rPr lang="en-US" sz="1400" b="0" i="0" u="none" strike="noStrike" cap="none" dirty="0">
                <a:solidFill>
                  <a:schemeClr val="dk1"/>
                </a:solidFill>
                <a:latin typeface="Arial"/>
                <a:ea typeface="Arial"/>
                <a:cs typeface="Arial"/>
                <a:sym typeface="Arial"/>
              </a:rPr>
              <a:t> al </a:t>
            </a:r>
            <a:r>
              <a:rPr lang="en-US" sz="1400" b="0" i="0" u="none" strike="noStrike" cap="none" dirty="0" err="1">
                <a:solidFill>
                  <a:schemeClr val="dk1"/>
                </a:solidFill>
                <a:latin typeface="Arial"/>
                <a:ea typeface="Arial"/>
                <a:cs typeface="Arial"/>
                <a:sym typeface="Arial"/>
              </a:rPr>
              <a:t>lineamiento</a:t>
            </a:r>
            <a:r>
              <a:rPr lang="en-US" sz="1400" b="0" i="0" u="none" strike="noStrike" cap="none" dirty="0">
                <a:solidFill>
                  <a:schemeClr val="dk1"/>
                </a:solidFill>
                <a:latin typeface="Arial"/>
                <a:ea typeface="Arial"/>
                <a:cs typeface="Arial"/>
                <a:sym typeface="Arial"/>
              </a:rPr>
              <a:t> de </a:t>
            </a:r>
            <a:r>
              <a:rPr lang="en-US" sz="1400" b="0" i="0" u="none" strike="noStrike" cap="none" dirty="0" err="1">
                <a:solidFill>
                  <a:schemeClr val="dk1"/>
                </a:solidFill>
                <a:latin typeface="Arial"/>
                <a:ea typeface="Arial"/>
                <a:cs typeface="Arial"/>
                <a:sym typeface="Arial"/>
              </a:rPr>
              <a:t>componentes</a:t>
            </a:r>
            <a:r>
              <a:rPr lang="en-US" sz="1400" b="0" i="0" u="none" strike="noStrike" cap="none" dirty="0">
                <a:solidFill>
                  <a:schemeClr val="dk1"/>
                </a:solidFill>
                <a:latin typeface="Arial"/>
                <a:ea typeface="Arial"/>
                <a:cs typeface="Arial"/>
                <a:sym typeface="Arial"/>
              </a:rPr>
              <a:t> </a:t>
            </a:r>
            <a:r>
              <a:rPr lang="en-US" sz="1400" b="0" i="0" u="none" strike="noStrike" cap="none" dirty="0" err="1">
                <a:solidFill>
                  <a:schemeClr val="dk1"/>
                </a:solidFill>
                <a:latin typeface="Arial"/>
                <a:ea typeface="Arial"/>
                <a:cs typeface="Arial"/>
                <a:sym typeface="Arial"/>
              </a:rPr>
              <a:t>educativos</a:t>
            </a:r>
            <a:r>
              <a:rPr lang="en-US" sz="1400" b="0" i="0" u="none" strike="noStrike" cap="none" dirty="0">
                <a:solidFill>
                  <a:schemeClr val="dk1"/>
                </a:solidFill>
                <a:latin typeface="Arial"/>
                <a:ea typeface="Arial"/>
                <a:cs typeface="Arial"/>
                <a:sym typeface="Arial"/>
              </a:rPr>
              <a:t> </a:t>
            </a:r>
            <a:r>
              <a:rPr lang="en-US" sz="1400" b="0" i="0" u="none" strike="noStrike" cap="none" dirty="0" err="1">
                <a:solidFill>
                  <a:schemeClr val="dk1"/>
                </a:solidFill>
                <a:latin typeface="Arial"/>
                <a:ea typeface="Arial"/>
                <a:cs typeface="Arial"/>
                <a:sym typeface="Arial"/>
              </a:rPr>
              <a:t>digitales</a:t>
            </a:r>
            <a:r>
              <a:rPr lang="en-US" sz="1400" b="0" i="0" u="none" strike="noStrike" cap="none" dirty="0">
                <a:solidFill>
                  <a:schemeClr val="dk1"/>
                </a:solidFill>
                <a:latin typeface="Arial"/>
                <a:ea typeface="Arial"/>
                <a:cs typeface="Arial"/>
                <a:sym typeface="Arial"/>
              </a:rPr>
              <a:t>, </a:t>
            </a:r>
            <a:r>
              <a:rPr lang="en-US" sz="1400" b="0" i="0" u="none" strike="noStrike" cap="none" dirty="0" err="1">
                <a:solidFill>
                  <a:schemeClr val="dk1"/>
                </a:solidFill>
                <a:latin typeface="Arial"/>
                <a:ea typeface="Arial"/>
                <a:cs typeface="Arial"/>
                <a:sym typeface="Arial"/>
              </a:rPr>
              <a:t>atiende</a:t>
            </a:r>
            <a:r>
              <a:rPr lang="en-US" sz="1400" b="0" i="0" u="none" strike="noStrike" cap="none" dirty="0">
                <a:solidFill>
                  <a:schemeClr val="dk1"/>
                </a:solidFill>
                <a:latin typeface="Arial"/>
                <a:ea typeface="Arial"/>
                <a:cs typeface="Arial"/>
                <a:sym typeface="Arial"/>
              </a:rPr>
              <a:t> al </a:t>
            </a:r>
            <a:r>
              <a:rPr lang="en-US" sz="1400" b="1" i="0" u="none" strike="noStrike" cap="none" dirty="0" err="1">
                <a:solidFill>
                  <a:schemeClr val="dk1"/>
                </a:solidFill>
                <a:latin typeface="Arial"/>
                <a:ea typeface="Arial"/>
                <a:cs typeface="Arial"/>
                <a:sym typeface="Arial"/>
              </a:rPr>
              <a:t>Pestañas</a:t>
            </a:r>
            <a:r>
              <a:rPr lang="en-US" sz="1400" b="1" i="0" u="none" strike="noStrike" cap="none" dirty="0">
                <a:solidFill>
                  <a:schemeClr val="dk1"/>
                </a:solidFill>
                <a:latin typeface="Arial"/>
                <a:ea typeface="Arial"/>
                <a:cs typeface="Arial"/>
                <a:sym typeface="Arial"/>
              </a:rPr>
              <a:t> o Tabs 1. </a:t>
            </a:r>
            <a:endParaRPr lang="en-US" dirty="0"/>
          </a:p>
          <a:p>
            <a:pPr marL="0" marR="0" lvl="0" indent="0" algn="just"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a:p>
            <a:pPr algn="just">
              <a:buClr>
                <a:schemeClr val="dk1"/>
              </a:buClr>
              <a:buSzPts val="350"/>
            </a:pPr>
            <a:r>
              <a:rPr lang="en-US" sz="1400" b="1" i="0" u="none" strike="noStrike" cap="none" dirty="0" err="1">
                <a:solidFill>
                  <a:schemeClr val="dk1"/>
                </a:solidFill>
                <a:latin typeface="Arial"/>
                <a:ea typeface="Arial"/>
                <a:cs typeface="Arial"/>
                <a:sym typeface="Arial"/>
              </a:rPr>
              <a:t>Pestaña</a:t>
            </a:r>
            <a:r>
              <a:rPr lang="en-US" sz="1400" b="1" i="0" u="none" strike="noStrike" cap="none" dirty="0">
                <a:solidFill>
                  <a:schemeClr val="dk1"/>
                </a:solidFill>
                <a:latin typeface="Arial"/>
                <a:ea typeface="Arial"/>
                <a:cs typeface="Arial"/>
                <a:sym typeface="Arial"/>
              </a:rPr>
              <a:t> 1 </a:t>
            </a:r>
            <a:r>
              <a:rPr lang="es-CO" dirty="0" err="1"/>
              <a:t>Merchandising</a:t>
            </a:r>
            <a:r>
              <a:rPr lang="es-CO" dirty="0"/>
              <a:t> Visual</a:t>
            </a:r>
            <a:endParaRPr lang="en-US" dirty="0"/>
          </a:p>
          <a:p>
            <a:pPr marL="0" marR="0" lvl="0" indent="0" algn="just" rtl="0">
              <a:lnSpc>
                <a:spcPct val="100000"/>
              </a:lnSpc>
              <a:spcBef>
                <a:spcPts val="0"/>
              </a:spcBef>
              <a:spcAft>
                <a:spcPts val="0"/>
              </a:spcAft>
              <a:buClr>
                <a:schemeClr val="dk1"/>
              </a:buClr>
              <a:buSzPts val="350"/>
              <a:buFont typeface="Arial"/>
              <a:buNone/>
            </a:pPr>
            <a:endParaRPr lang="en-US" sz="1400" b="1" i="0" u="none" strike="noStrike" cap="none" dirty="0">
              <a:solidFill>
                <a:schemeClr val="dk1"/>
              </a:solidFill>
              <a:latin typeface="Arial"/>
              <a:ea typeface="Arial"/>
              <a:cs typeface="Arial"/>
              <a:sym typeface="Arial"/>
            </a:endParaRPr>
          </a:p>
          <a:p>
            <a:pPr algn="just">
              <a:buClr>
                <a:schemeClr val="dk1"/>
              </a:buClr>
              <a:buSzPts val="350"/>
            </a:pPr>
            <a:endParaRPr lang="en-US" sz="1050" b="1" i="0" u="none" strike="noStrike" cap="none" dirty="0">
              <a:solidFill>
                <a:srgbClr val="1E4E79"/>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35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35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35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350"/>
              <a:buFont typeface="Arial"/>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50"/>
              <a:buFont typeface="Arial"/>
              <a:buNone/>
            </a:pPr>
            <a:endParaRPr sz="1400" b="0" i="0" u="none" strike="noStrike" cap="none" dirty="0">
              <a:solidFill>
                <a:schemeClr val="dk1"/>
              </a:solidFill>
              <a:latin typeface="Arial"/>
              <a:ea typeface="Arial"/>
              <a:cs typeface="Arial"/>
              <a:sym typeface="Arial"/>
            </a:endParaRPr>
          </a:p>
        </p:txBody>
      </p:sp>
      <p:sp>
        <p:nvSpPr>
          <p:cNvPr id="79" name="Google Shape;79;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80" name="Google Shape;80;p2"/>
          <p:cNvSpPr/>
          <p:nvPr/>
        </p:nvSpPr>
        <p:spPr>
          <a:xfrm>
            <a:off x="8243825" y="5301204"/>
            <a:ext cx="3948174" cy="1556794"/>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n-US" sz="1200" b="1" i="0" u="none" strike="noStrike" cap="none" dirty="0" err="1">
                <a:solidFill>
                  <a:schemeClr val="dk1"/>
                </a:solidFill>
                <a:latin typeface="Arial"/>
                <a:ea typeface="Arial"/>
                <a:cs typeface="Arial"/>
                <a:sym typeface="Arial"/>
              </a:rPr>
              <a:t>Referencias</a:t>
            </a:r>
            <a:r>
              <a:rPr lang="en-US" sz="1200" b="1" i="0" u="none" strike="noStrike" cap="none" dirty="0">
                <a:solidFill>
                  <a:schemeClr val="dk1"/>
                </a:solidFill>
                <a:latin typeface="Arial"/>
                <a:ea typeface="Arial"/>
                <a:cs typeface="Arial"/>
                <a:sym typeface="Arial"/>
              </a:rPr>
              <a:t> de las </a:t>
            </a:r>
            <a:r>
              <a:rPr lang="en-US" sz="1200" b="1" i="0" u="none" strike="noStrike" cap="none" dirty="0" err="1">
                <a:solidFill>
                  <a:schemeClr val="dk1"/>
                </a:solidFill>
                <a:latin typeface="Arial"/>
                <a:ea typeface="Arial"/>
                <a:cs typeface="Arial"/>
                <a:sym typeface="Arial"/>
              </a:rPr>
              <a:t>imágenes</a:t>
            </a:r>
            <a:r>
              <a:rPr lang="en-US" sz="1200" b="1" i="0" u="none" strike="noStrike" cap="none" dirty="0">
                <a:solidFill>
                  <a:schemeClr val="dk1"/>
                </a:solidFill>
                <a:latin typeface="Arial"/>
                <a:ea typeface="Arial"/>
                <a:cs typeface="Arial"/>
                <a:sym typeface="Arial"/>
              </a:rPr>
              <a:t>: </a:t>
            </a:r>
            <a:r>
              <a:rPr lang="en-US" sz="1200" dirty="0">
                <a:solidFill>
                  <a:schemeClr val="dk1"/>
                </a:solidFill>
              </a:rPr>
              <a:t>volante </a:t>
            </a:r>
            <a:r>
              <a:rPr lang="en-US" sz="1200" dirty="0">
                <a:solidFill>
                  <a:schemeClr val="dk1"/>
                </a:solidFill>
                <a:hlinkClick r:id="rId3"/>
              </a:rPr>
              <a:t>https://www.freepik.es/psd-gratis/pizza-restaurante-volante-cuadrado-foto_9494121.htm#page=2&amp;query=volantes%20entrega&amp;position=37</a:t>
            </a:r>
            <a:r>
              <a:rPr lang="en-US" sz="1200" dirty="0">
                <a:solidFill>
                  <a:schemeClr val="dk1"/>
                </a:solidFill>
              </a:rPr>
              <a:t> , </a:t>
            </a:r>
            <a:endParaRPr sz="1800" b="0" i="0" u="none" strike="noStrike" cap="none" dirty="0">
              <a:solidFill>
                <a:schemeClr val="dk1"/>
              </a:solidFill>
              <a:latin typeface="Arial"/>
              <a:ea typeface="Arial"/>
              <a:cs typeface="Arial"/>
              <a:sym typeface="Arial"/>
            </a:endParaRPr>
          </a:p>
        </p:txBody>
      </p:sp>
      <p:sp>
        <p:nvSpPr>
          <p:cNvPr id="4" name="Rectángulo 3">
            <a:extLst>
              <a:ext uri="{FF2B5EF4-FFF2-40B4-BE49-F238E27FC236}">
                <a16:creationId xmlns:a16="http://schemas.microsoft.com/office/drawing/2014/main" id="{23C3E68C-4E4A-4AB3-BC07-903940827E3C}"/>
              </a:ext>
            </a:extLst>
          </p:cNvPr>
          <p:cNvSpPr/>
          <p:nvPr/>
        </p:nvSpPr>
        <p:spPr>
          <a:xfrm>
            <a:off x="3057449" y="609167"/>
            <a:ext cx="4685122" cy="5365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dirty="0"/>
          </a:p>
        </p:txBody>
      </p:sp>
      <p:graphicFrame>
        <p:nvGraphicFramePr>
          <p:cNvPr id="3" name="Diagrama 2"/>
          <p:cNvGraphicFramePr/>
          <p:nvPr>
            <p:extLst>
              <p:ext uri="{D42A27DB-BD31-4B8C-83A1-F6EECF244321}">
                <p14:modId xmlns:p14="http://schemas.microsoft.com/office/powerpoint/2010/main" val="2381721532"/>
              </p:ext>
            </p:extLst>
          </p:nvPr>
        </p:nvGraphicFramePr>
        <p:xfrm>
          <a:off x="161539" y="713982"/>
          <a:ext cx="2725873" cy="22773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ángulo 4"/>
          <p:cNvSpPr/>
          <p:nvPr/>
        </p:nvSpPr>
        <p:spPr>
          <a:xfrm>
            <a:off x="3174152" y="856320"/>
            <a:ext cx="4451715" cy="2031325"/>
          </a:xfrm>
          <a:prstGeom prst="rect">
            <a:avLst/>
          </a:prstGeom>
        </p:spPr>
        <p:txBody>
          <a:bodyPr wrap="square">
            <a:spAutoFit/>
          </a:bodyPr>
          <a:lstStyle/>
          <a:p>
            <a:pPr algn="just"/>
            <a:r>
              <a:rPr lang="es-CO" sz="1800" dirty="0"/>
              <a:t>Es cuando las empresas realizan sus propias actividades, es decir, de manera interna. Por ejemplo, volantes, descuentos, muestras, degustación. Con esto se logra la predilección de sus productos, logrando así la compra del consumidor final.</a:t>
            </a:r>
            <a:endParaRPr lang="en-US" sz="1800" dirty="0"/>
          </a:p>
        </p:txBody>
      </p:sp>
      <p:pic>
        <p:nvPicPr>
          <p:cNvPr id="1026" name="Picture 2" descr="Pizza restaurante volante cuadrado con foto PSD gratuit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78401" y="3134798"/>
            <a:ext cx="2449080" cy="2449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430490"/>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8" name="Google Shape;78;p2"/>
          <p:cNvSpPr txBox="1"/>
          <p:nvPr/>
        </p:nvSpPr>
        <p:spPr>
          <a:xfrm>
            <a:off x="8253350" y="1282751"/>
            <a:ext cx="3957549" cy="401845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350"/>
              <a:buFont typeface="Arial"/>
              <a:buNone/>
            </a:pPr>
            <a:r>
              <a:rPr lang="en-US" sz="1400" b="0" i="0" u="none" strike="noStrike" cap="none" dirty="0">
                <a:solidFill>
                  <a:schemeClr val="dk1"/>
                </a:solidFill>
                <a:latin typeface="Arial"/>
                <a:ea typeface="Arial"/>
                <a:cs typeface="Arial"/>
                <a:sym typeface="Arial"/>
              </a:rPr>
              <a:t>Se </a:t>
            </a:r>
            <a:r>
              <a:rPr lang="en-US" sz="1400" b="0" i="0" u="none" strike="noStrike" cap="none" dirty="0" err="1">
                <a:solidFill>
                  <a:schemeClr val="dk1"/>
                </a:solidFill>
                <a:latin typeface="Arial"/>
                <a:ea typeface="Arial"/>
                <a:cs typeface="Arial"/>
                <a:sym typeface="Arial"/>
              </a:rPr>
              <a:t>presenta</a:t>
            </a:r>
            <a:r>
              <a:rPr lang="en-US" sz="1400" b="0" i="0" u="none" strike="noStrike" cap="none" dirty="0">
                <a:solidFill>
                  <a:schemeClr val="dk1"/>
                </a:solidFill>
                <a:latin typeface="Arial"/>
                <a:ea typeface="Arial"/>
                <a:cs typeface="Arial"/>
                <a:sym typeface="Arial"/>
              </a:rPr>
              <a:t> a </a:t>
            </a:r>
            <a:r>
              <a:rPr lang="en-US" sz="1400" b="0" i="0" u="none" strike="noStrike" cap="none" dirty="0" err="1">
                <a:solidFill>
                  <a:schemeClr val="dk1"/>
                </a:solidFill>
                <a:latin typeface="Arial"/>
                <a:ea typeface="Arial"/>
                <a:cs typeface="Arial"/>
                <a:sym typeface="Arial"/>
              </a:rPr>
              <a:t>manera</a:t>
            </a:r>
            <a:r>
              <a:rPr lang="en-US" sz="1400" b="0" i="0" u="none" strike="noStrike" cap="none" dirty="0">
                <a:solidFill>
                  <a:schemeClr val="dk1"/>
                </a:solidFill>
                <a:latin typeface="Arial"/>
                <a:ea typeface="Arial"/>
                <a:cs typeface="Arial"/>
                <a:sym typeface="Arial"/>
              </a:rPr>
              <a:t> de </a:t>
            </a:r>
            <a:r>
              <a:rPr lang="en-US" sz="1400" b="0" i="0" u="none" strike="noStrike" cap="none" dirty="0" err="1">
                <a:solidFill>
                  <a:schemeClr val="dk1"/>
                </a:solidFill>
                <a:latin typeface="Arial"/>
                <a:ea typeface="Arial"/>
                <a:cs typeface="Arial"/>
                <a:sym typeface="Arial"/>
              </a:rPr>
              <a:t>referencia</a:t>
            </a:r>
            <a:r>
              <a:rPr lang="en-US" sz="1400" b="0" i="0" u="none" strike="noStrike" cap="none" dirty="0">
                <a:solidFill>
                  <a:schemeClr val="dk1"/>
                </a:solidFill>
                <a:latin typeface="Arial"/>
                <a:ea typeface="Arial"/>
                <a:cs typeface="Arial"/>
                <a:sym typeface="Arial"/>
              </a:rPr>
              <a:t> el </a:t>
            </a:r>
            <a:r>
              <a:rPr lang="en-US" sz="1400" b="0" i="0" u="none" strike="noStrike" cap="none" dirty="0" err="1">
                <a:solidFill>
                  <a:schemeClr val="dk1"/>
                </a:solidFill>
                <a:latin typeface="Arial"/>
                <a:ea typeface="Arial"/>
                <a:cs typeface="Arial"/>
                <a:sym typeface="Arial"/>
              </a:rPr>
              <a:t>tipo</a:t>
            </a:r>
            <a:r>
              <a:rPr lang="en-US" sz="1400" b="0" i="0" u="none" strike="noStrike" cap="none" dirty="0">
                <a:solidFill>
                  <a:schemeClr val="dk1"/>
                </a:solidFill>
                <a:latin typeface="Arial"/>
                <a:ea typeface="Arial"/>
                <a:cs typeface="Arial"/>
                <a:sym typeface="Arial"/>
              </a:rPr>
              <a:t> de </a:t>
            </a:r>
            <a:r>
              <a:rPr lang="en-US" sz="1400" b="0" i="0" u="none" strike="noStrike" cap="none" dirty="0" err="1">
                <a:solidFill>
                  <a:schemeClr val="dk1"/>
                </a:solidFill>
                <a:latin typeface="Arial"/>
                <a:ea typeface="Arial"/>
                <a:cs typeface="Arial"/>
                <a:sym typeface="Arial"/>
              </a:rPr>
              <a:t>Pestañas</a:t>
            </a:r>
            <a:r>
              <a:rPr lang="en-US" sz="1400" b="0" i="0" u="none" strike="noStrike" cap="none" dirty="0">
                <a:solidFill>
                  <a:schemeClr val="dk1"/>
                </a:solidFill>
                <a:latin typeface="Arial"/>
                <a:ea typeface="Arial"/>
                <a:cs typeface="Arial"/>
                <a:sym typeface="Arial"/>
              </a:rPr>
              <a:t> a </a:t>
            </a:r>
            <a:r>
              <a:rPr lang="en-US" sz="1400" b="0" i="0" u="none" strike="noStrike" cap="none" dirty="0" err="1">
                <a:solidFill>
                  <a:schemeClr val="dk1"/>
                </a:solidFill>
                <a:latin typeface="Arial"/>
                <a:ea typeface="Arial"/>
                <a:cs typeface="Arial"/>
                <a:sym typeface="Arial"/>
              </a:rPr>
              <a:t>utilizar</a:t>
            </a:r>
            <a:r>
              <a:rPr lang="en-US" sz="1400" b="0" i="0" u="none" strike="noStrike" cap="none" dirty="0">
                <a:solidFill>
                  <a:schemeClr val="dk1"/>
                </a:solidFill>
                <a:latin typeface="Arial"/>
                <a:ea typeface="Arial"/>
                <a:cs typeface="Arial"/>
                <a:sym typeface="Arial"/>
              </a:rPr>
              <a:t>, </a:t>
            </a:r>
            <a:r>
              <a:rPr lang="en-US" sz="1400" b="0" i="0" u="none" strike="noStrike" cap="none" dirty="0" err="1">
                <a:solidFill>
                  <a:schemeClr val="dk1"/>
                </a:solidFill>
                <a:latin typeface="Arial"/>
                <a:ea typeface="Arial"/>
                <a:cs typeface="Arial"/>
                <a:sym typeface="Arial"/>
              </a:rPr>
              <a:t>atendiendo</a:t>
            </a:r>
            <a:r>
              <a:rPr lang="en-US" sz="1400" b="0" i="0" u="none" strike="noStrike" cap="none" dirty="0">
                <a:solidFill>
                  <a:schemeClr val="dk1"/>
                </a:solidFill>
                <a:latin typeface="Arial"/>
                <a:ea typeface="Arial"/>
                <a:cs typeface="Arial"/>
                <a:sym typeface="Arial"/>
              </a:rPr>
              <a:t> al </a:t>
            </a:r>
            <a:r>
              <a:rPr lang="en-US" sz="1400" b="0" i="0" u="none" strike="noStrike" cap="none" dirty="0" err="1">
                <a:solidFill>
                  <a:schemeClr val="dk1"/>
                </a:solidFill>
                <a:latin typeface="Arial"/>
                <a:ea typeface="Arial"/>
                <a:cs typeface="Arial"/>
                <a:sym typeface="Arial"/>
              </a:rPr>
              <a:t>lineamiento</a:t>
            </a:r>
            <a:r>
              <a:rPr lang="en-US" sz="1400" b="0" i="0" u="none" strike="noStrike" cap="none" dirty="0">
                <a:solidFill>
                  <a:schemeClr val="dk1"/>
                </a:solidFill>
                <a:latin typeface="Arial"/>
                <a:ea typeface="Arial"/>
                <a:cs typeface="Arial"/>
                <a:sym typeface="Arial"/>
              </a:rPr>
              <a:t> de </a:t>
            </a:r>
            <a:r>
              <a:rPr lang="en-US" sz="1400" b="0" i="0" u="none" strike="noStrike" cap="none" dirty="0" err="1">
                <a:solidFill>
                  <a:schemeClr val="dk1"/>
                </a:solidFill>
                <a:latin typeface="Arial"/>
                <a:ea typeface="Arial"/>
                <a:cs typeface="Arial"/>
                <a:sym typeface="Arial"/>
              </a:rPr>
              <a:t>componentes</a:t>
            </a:r>
            <a:r>
              <a:rPr lang="en-US" sz="1400" b="0" i="0" u="none" strike="noStrike" cap="none" dirty="0">
                <a:solidFill>
                  <a:schemeClr val="dk1"/>
                </a:solidFill>
                <a:latin typeface="Arial"/>
                <a:ea typeface="Arial"/>
                <a:cs typeface="Arial"/>
                <a:sym typeface="Arial"/>
              </a:rPr>
              <a:t> </a:t>
            </a:r>
            <a:r>
              <a:rPr lang="en-US" sz="1400" b="0" i="0" u="none" strike="noStrike" cap="none" dirty="0" err="1">
                <a:solidFill>
                  <a:schemeClr val="dk1"/>
                </a:solidFill>
                <a:latin typeface="Arial"/>
                <a:ea typeface="Arial"/>
                <a:cs typeface="Arial"/>
                <a:sym typeface="Arial"/>
              </a:rPr>
              <a:t>educativos</a:t>
            </a:r>
            <a:r>
              <a:rPr lang="en-US" sz="1400" b="0" i="0" u="none" strike="noStrike" cap="none" dirty="0">
                <a:solidFill>
                  <a:schemeClr val="dk1"/>
                </a:solidFill>
                <a:latin typeface="Arial"/>
                <a:ea typeface="Arial"/>
                <a:cs typeface="Arial"/>
                <a:sym typeface="Arial"/>
              </a:rPr>
              <a:t> </a:t>
            </a:r>
            <a:r>
              <a:rPr lang="en-US" sz="1400" b="0" i="0" u="none" strike="noStrike" cap="none" dirty="0" err="1">
                <a:solidFill>
                  <a:schemeClr val="dk1"/>
                </a:solidFill>
                <a:latin typeface="Arial"/>
                <a:ea typeface="Arial"/>
                <a:cs typeface="Arial"/>
                <a:sym typeface="Arial"/>
              </a:rPr>
              <a:t>digitales</a:t>
            </a:r>
            <a:r>
              <a:rPr lang="en-US" sz="1400" b="0" i="0" u="none" strike="noStrike" cap="none" dirty="0">
                <a:solidFill>
                  <a:schemeClr val="dk1"/>
                </a:solidFill>
                <a:latin typeface="Arial"/>
                <a:ea typeface="Arial"/>
                <a:cs typeface="Arial"/>
                <a:sym typeface="Arial"/>
              </a:rPr>
              <a:t>, </a:t>
            </a:r>
            <a:r>
              <a:rPr lang="en-US" sz="1400" b="0" i="0" u="none" strike="noStrike" cap="none" dirty="0" err="1">
                <a:solidFill>
                  <a:schemeClr val="dk1"/>
                </a:solidFill>
                <a:latin typeface="Arial"/>
                <a:ea typeface="Arial"/>
                <a:cs typeface="Arial"/>
                <a:sym typeface="Arial"/>
              </a:rPr>
              <a:t>atiende</a:t>
            </a:r>
            <a:r>
              <a:rPr lang="en-US" sz="1400" b="0" i="0" u="none" strike="noStrike" cap="none" dirty="0">
                <a:solidFill>
                  <a:schemeClr val="dk1"/>
                </a:solidFill>
                <a:latin typeface="Arial"/>
                <a:ea typeface="Arial"/>
                <a:cs typeface="Arial"/>
                <a:sym typeface="Arial"/>
              </a:rPr>
              <a:t> al </a:t>
            </a:r>
            <a:r>
              <a:rPr lang="en-US" sz="1400" b="1" i="0" u="none" strike="noStrike" cap="none" dirty="0" err="1">
                <a:solidFill>
                  <a:schemeClr val="dk1"/>
                </a:solidFill>
                <a:latin typeface="Arial"/>
                <a:ea typeface="Arial"/>
                <a:cs typeface="Arial"/>
                <a:sym typeface="Arial"/>
              </a:rPr>
              <a:t>Pestañas</a:t>
            </a:r>
            <a:r>
              <a:rPr lang="en-US" sz="1400" b="1" i="0" u="none" strike="noStrike" cap="none" dirty="0">
                <a:solidFill>
                  <a:schemeClr val="dk1"/>
                </a:solidFill>
                <a:latin typeface="Arial"/>
                <a:ea typeface="Arial"/>
                <a:cs typeface="Arial"/>
                <a:sym typeface="Arial"/>
              </a:rPr>
              <a:t> o Tabs 2. </a:t>
            </a:r>
            <a:endParaRPr lang="en-US" dirty="0"/>
          </a:p>
          <a:p>
            <a:pPr marL="0" marR="0" lvl="0" indent="0" algn="just"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a:p>
            <a:pPr algn="just">
              <a:buClr>
                <a:schemeClr val="dk1"/>
              </a:buClr>
              <a:buSzPts val="350"/>
            </a:pPr>
            <a:r>
              <a:rPr lang="en-US" sz="1400" b="1" i="0" u="none" strike="noStrike" cap="none" dirty="0" err="1">
                <a:solidFill>
                  <a:schemeClr val="dk1"/>
                </a:solidFill>
                <a:latin typeface="Arial"/>
                <a:ea typeface="Arial"/>
                <a:cs typeface="Arial"/>
                <a:sym typeface="Arial"/>
              </a:rPr>
              <a:t>Pestaña</a:t>
            </a:r>
            <a:r>
              <a:rPr lang="en-US" sz="1400" b="1" i="0" u="none" strike="noStrike" cap="none" dirty="0">
                <a:solidFill>
                  <a:schemeClr val="dk1"/>
                </a:solidFill>
                <a:latin typeface="Arial"/>
                <a:ea typeface="Arial"/>
                <a:cs typeface="Arial"/>
                <a:sym typeface="Arial"/>
              </a:rPr>
              <a:t> 2 </a:t>
            </a:r>
            <a:r>
              <a:rPr lang="es-CO" dirty="0" err="1"/>
              <a:t>Merchandising</a:t>
            </a:r>
            <a:r>
              <a:rPr lang="es-CO" dirty="0"/>
              <a:t> de Gestión</a:t>
            </a:r>
            <a:endParaRPr lang="en-US" dirty="0"/>
          </a:p>
          <a:p>
            <a:pPr marL="0" marR="0" lvl="0" indent="0" algn="just" rtl="0">
              <a:lnSpc>
                <a:spcPct val="100000"/>
              </a:lnSpc>
              <a:spcBef>
                <a:spcPts val="0"/>
              </a:spcBef>
              <a:spcAft>
                <a:spcPts val="0"/>
              </a:spcAft>
              <a:buClr>
                <a:schemeClr val="dk1"/>
              </a:buClr>
              <a:buSzPts val="350"/>
              <a:buFont typeface="Arial"/>
              <a:buNone/>
            </a:pPr>
            <a:endParaRPr lang="en-US" sz="1400" b="1" i="0" u="none" strike="noStrike" cap="none" dirty="0">
              <a:solidFill>
                <a:schemeClr val="dk1"/>
              </a:solidFill>
              <a:latin typeface="Arial"/>
              <a:ea typeface="Arial"/>
              <a:cs typeface="Arial"/>
              <a:sym typeface="Arial"/>
            </a:endParaRPr>
          </a:p>
          <a:p>
            <a:pPr algn="just">
              <a:buClr>
                <a:schemeClr val="dk1"/>
              </a:buClr>
              <a:buSzPts val="350"/>
            </a:pPr>
            <a:endParaRPr lang="en-US" sz="1050" b="1" i="0" u="none" strike="noStrike" cap="none" dirty="0">
              <a:solidFill>
                <a:srgbClr val="1E4E79"/>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35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35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35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350"/>
              <a:buFont typeface="Arial"/>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50"/>
              <a:buFont typeface="Arial"/>
              <a:buNone/>
            </a:pPr>
            <a:endParaRPr sz="1400" b="0" i="0" u="none" strike="noStrike" cap="none" dirty="0">
              <a:solidFill>
                <a:schemeClr val="dk1"/>
              </a:solidFill>
              <a:latin typeface="Arial"/>
              <a:ea typeface="Arial"/>
              <a:cs typeface="Arial"/>
              <a:sym typeface="Arial"/>
            </a:endParaRPr>
          </a:p>
        </p:txBody>
      </p:sp>
      <p:sp>
        <p:nvSpPr>
          <p:cNvPr id="79" name="Google Shape;79;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80" name="Google Shape;80;p2"/>
          <p:cNvSpPr/>
          <p:nvPr/>
        </p:nvSpPr>
        <p:spPr>
          <a:xfrm>
            <a:off x="8243825" y="5301204"/>
            <a:ext cx="3948174" cy="1556794"/>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n-US" sz="1200" b="1" i="0" u="none" strike="noStrike" cap="none" dirty="0" err="1">
                <a:solidFill>
                  <a:schemeClr val="dk1"/>
                </a:solidFill>
                <a:latin typeface="Arial"/>
                <a:ea typeface="Arial"/>
                <a:cs typeface="Arial"/>
                <a:sym typeface="Arial"/>
              </a:rPr>
              <a:t>Referencias</a:t>
            </a:r>
            <a:r>
              <a:rPr lang="en-US" sz="1200" b="1" i="0" u="none" strike="noStrike" cap="none" dirty="0">
                <a:solidFill>
                  <a:schemeClr val="dk1"/>
                </a:solidFill>
                <a:latin typeface="Arial"/>
                <a:ea typeface="Arial"/>
                <a:cs typeface="Arial"/>
                <a:sym typeface="Arial"/>
              </a:rPr>
              <a:t> de las </a:t>
            </a:r>
            <a:r>
              <a:rPr lang="en-US" sz="1200" b="1" i="0" u="none" strike="noStrike" cap="none" dirty="0" err="1">
                <a:solidFill>
                  <a:schemeClr val="dk1"/>
                </a:solidFill>
                <a:latin typeface="Arial"/>
                <a:ea typeface="Arial"/>
                <a:cs typeface="Arial"/>
                <a:sym typeface="Arial"/>
              </a:rPr>
              <a:t>imágenes</a:t>
            </a:r>
            <a:r>
              <a:rPr lang="en-US" sz="1200" b="1" i="0" u="none" strike="noStrike" cap="none" dirty="0">
                <a:solidFill>
                  <a:schemeClr val="dk1"/>
                </a:solidFill>
                <a:latin typeface="Arial"/>
                <a:ea typeface="Arial"/>
                <a:cs typeface="Arial"/>
                <a:sym typeface="Arial"/>
              </a:rPr>
              <a:t>: </a:t>
            </a:r>
            <a:r>
              <a:rPr lang="en-US" sz="1200" b="1" i="0" u="none" strike="noStrike" cap="none" dirty="0" err="1">
                <a:solidFill>
                  <a:schemeClr val="dk1"/>
                </a:solidFill>
                <a:latin typeface="Arial"/>
                <a:ea typeface="Arial"/>
                <a:cs typeface="Arial"/>
                <a:sym typeface="Arial"/>
              </a:rPr>
              <a:t>almacen</a:t>
            </a:r>
            <a:r>
              <a:rPr lang="en-US" sz="1200" b="1" i="0" u="none" strike="noStrike" cap="none" dirty="0">
                <a:solidFill>
                  <a:schemeClr val="dk1"/>
                </a:solidFill>
                <a:latin typeface="Arial"/>
                <a:ea typeface="Arial"/>
                <a:cs typeface="Arial"/>
                <a:sym typeface="Arial"/>
              </a:rPr>
              <a:t> </a:t>
            </a:r>
            <a:r>
              <a:rPr lang="en-US" sz="1200" dirty="0">
                <a:solidFill>
                  <a:schemeClr val="dk1"/>
                </a:solidFill>
                <a:hlinkClick r:id="rId3"/>
              </a:rPr>
              <a:t>https://www.freepik.es/vector-gratis/tienda-moda-femenina-venta-escaparate_4016970.htm#page=1&amp;query=almacen%20ropa&amp;position=4</a:t>
            </a:r>
            <a:r>
              <a:rPr lang="en-US" sz="1200" dirty="0">
                <a:solidFill>
                  <a:schemeClr val="dk1"/>
                </a:solidFill>
              </a:rPr>
              <a:t> , </a:t>
            </a:r>
            <a:endParaRPr sz="1800" b="0" i="0" u="none" strike="noStrike" cap="none" dirty="0">
              <a:solidFill>
                <a:schemeClr val="dk1"/>
              </a:solidFill>
              <a:latin typeface="Arial"/>
              <a:ea typeface="Arial"/>
              <a:cs typeface="Arial"/>
              <a:sym typeface="Arial"/>
            </a:endParaRPr>
          </a:p>
        </p:txBody>
      </p:sp>
      <p:sp>
        <p:nvSpPr>
          <p:cNvPr id="4" name="Rectángulo 3">
            <a:extLst>
              <a:ext uri="{FF2B5EF4-FFF2-40B4-BE49-F238E27FC236}">
                <a16:creationId xmlns:a16="http://schemas.microsoft.com/office/drawing/2014/main" id="{23C3E68C-4E4A-4AB3-BC07-903940827E3C}"/>
              </a:ext>
            </a:extLst>
          </p:cNvPr>
          <p:cNvSpPr/>
          <p:nvPr/>
        </p:nvSpPr>
        <p:spPr>
          <a:xfrm>
            <a:off x="3044857" y="713982"/>
            <a:ext cx="4685122" cy="5365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dirty="0"/>
          </a:p>
        </p:txBody>
      </p:sp>
      <p:graphicFrame>
        <p:nvGraphicFramePr>
          <p:cNvPr id="3" name="Diagrama 2"/>
          <p:cNvGraphicFramePr/>
          <p:nvPr>
            <p:extLst>
              <p:ext uri="{D42A27DB-BD31-4B8C-83A1-F6EECF244321}">
                <p14:modId xmlns:p14="http://schemas.microsoft.com/office/powerpoint/2010/main" val="842058362"/>
              </p:ext>
            </p:extLst>
          </p:nvPr>
        </p:nvGraphicFramePr>
        <p:xfrm>
          <a:off x="161539" y="713982"/>
          <a:ext cx="2725873" cy="22773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ángulo 1"/>
          <p:cNvSpPr/>
          <p:nvPr/>
        </p:nvSpPr>
        <p:spPr>
          <a:xfrm>
            <a:off x="3283527" y="1043848"/>
            <a:ext cx="4281055" cy="1976503"/>
          </a:xfrm>
          <a:prstGeom prst="rect">
            <a:avLst/>
          </a:prstGeom>
        </p:spPr>
        <p:txBody>
          <a:bodyPr wrap="square">
            <a:spAutoFit/>
          </a:bodyPr>
          <a:lstStyle/>
          <a:p>
            <a:pPr algn="just">
              <a:lnSpc>
                <a:spcPct val="115000"/>
              </a:lnSpc>
            </a:pPr>
            <a:r>
              <a:rPr lang="es-CO" sz="1800" dirty="0">
                <a:latin typeface="Arial" panose="020B0604020202020204" pitchFamily="34" charset="0"/>
                <a:ea typeface="Arial" panose="020B0604020202020204" pitchFamily="34" charset="0"/>
              </a:rPr>
              <a:t>Es donde el distribuidor enseña su punto de venta de una forma original y atractiva al consumidor. Un punto a favor con este tipo de </a:t>
            </a:r>
            <a:r>
              <a:rPr lang="es-CO" sz="1800" i="1" dirty="0">
                <a:latin typeface="Arial" panose="020B0604020202020204" pitchFamily="34" charset="0"/>
                <a:ea typeface="Arial" panose="020B0604020202020204" pitchFamily="34" charset="0"/>
              </a:rPr>
              <a:t>merchandising</a:t>
            </a:r>
            <a:r>
              <a:rPr lang="es-CO" sz="1800" dirty="0">
                <a:latin typeface="Arial" panose="020B0604020202020204" pitchFamily="34" charset="0"/>
                <a:ea typeface="Arial" panose="020B0604020202020204" pitchFamily="34" charset="0"/>
              </a:rPr>
              <a:t> es la importancia de la relación con el cliente.</a:t>
            </a:r>
            <a:endParaRPr lang="en-US" sz="2400" dirty="0">
              <a:effectLst/>
              <a:latin typeface="Arial" panose="020B0604020202020204" pitchFamily="34" charset="0"/>
              <a:ea typeface="Arial" panose="020B0604020202020204" pitchFamily="34" charset="0"/>
            </a:endParaRPr>
          </a:p>
        </p:txBody>
      </p:sp>
      <p:pic>
        <p:nvPicPr>
          <p:cNvPr id="2050" name="Picture 2" descr="Tienda de moda femenina venta escaparate vector gratuit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6830" y="3172950"/>
            <a:ext cx="2781175" cy="278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799467"/>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8" name="Google Shape;78;p2"/>
          <p:cNvSpPr txBox="1"/>
          <p:nvPr/>
        </p:nvSpPr>
        <p:spPr>
          <a:xfrm>
            <a:off x="8253350" y="1282751"/>
            <a:ext cx="3957549" cy="401845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350"/>
              <a:buFont typeface="Arial"/>
              <a:buNone/>
            </a:pPr>
            <a:r>
              <a:rPr lang="en-US" sz="1400" b="0" i="0" u="none" strike="noStrike" cap="none" dirty="0">
                <a:solidFill>
                  <a:schemeClr val="dk1"/>
                </a:solidFill>
                <a:latin typeface="Arial"/>
                <a:ea typeface="Arial"/>
                <a:cs typeface="Arial"/>
                <a:sym typeface="Arial"/>
              </a:rPr>
              <a:t>Se </a:t>
            </a:r>
            <a:r>
              <a:rPr lang="en-US" sz="1400" b="0" i="0" u="none" strike="noStrike" cap="none" dirty="0" err="1">
                <a:solidFill>
                  <a:schemeClr val="dk1"/>
                </a:solidFill>
                <a:latin typeface="Arial"/>
                <a:ea typeface="Arial"/>
                <a:cs typeface="Arial"/>
                <a:sym typeface="Arial"/>
              </a:rPr>
              <a:t>presenta</a:t>
            </a:r>
            <a:r>
              <a:rPr lang="en-US" sz="1400" b="0" i="0" u="none" strike="noStrike" cap="none" dirty="0">
                <a:solidFill>
                  <a:schemeClr val="dk1"/>
                </a:solidFill>
                <a:latin typeface="Arial"/>
                <a:ea typeface="Arial"/>
                <a:cs typeface="Arial"/>
                <a:sym typeface="Arial"/>
              </a:rPr>
              <a:t> a </a:t>
            </a:r>
            <a:r>
              <a:rPr lang="en-US" sz="1400" b="0" i="0" u="none" strike="noStrike" cap="none" dirty="0" err="1">
                <a:solidFill>
                  <a:schemeClr val="dk1"/>
                </a:solidFill>
                <a:latin typeface="Arial"/>
                <a:ea typeface="Arial"/>
                <a:cs typeface="Arial"/>
                <a:sym typeface="Arial"/>
              </a:rPr>
              <a:t>manera</a:t>
            </a:r>
            <a:r>
              <a:rPr lang="en-US" sz="1400" b="0" i="0" u="none" strike="noStrike" cap="none" dirty="0">
                <a:solidFill>
                  <a:schemeClr val="dk1"/>
                </a:solidFill>
                <a:latin typeface="Arial"/>
                <a:ea typeface="Arial"/>
                <a:cs typeface="Arial"/>
                <a:sym typeface="Arial"/>
              </a:rPr>
              <a:t> de </a:t>
            </a:r>
            <a:r>
              <a:rPr lang="en-US" sz="1400" b="0" i="0" u="none" strike="noStrike" cap="none" dirty="0" err="1">
                <a:solidFill>
                  <a:schemeClr val="dk1"/>
                </a:solidFill>
                <a:latin typeface="Arial"/>
                <a:ea typeface="Arial"/>
                <a:cs typeface="Arial"/>
                <a:sym typeface="Arial"/>
              </a:rPr>
              <a:t>referencia</a:t>
            </a:r>
            <a:r>
              <a:rPr lang="en-US" sz="1400" b="0" i="0" u="none" strike="noStrike" cap="none" dirty="0">
                <a:solidFill>
                  <a:schemeClr val="dk1"/>
                </a:solidFill>
                <a:latin typeface="Arial"/>
                <a:ea typeface="Arial"/>
                <a:cs typeface="Arial"/>
                <a:sym typeface="Arial"/>
              </a:rPr>
              <a:t> el </a:t>
            </a:r>
            <a:r>
              <a:rPr lang="en-US" sz="1400" b="0" i="0" u="none" strike="noStrike" cap="none" dirty="0" err="1">
                <a:solidFill>
                  <a:schemeClr val="dk1"/>
                </a:solidFill>
                <a:latin typeface="Arial"/>
                <a:ea typeface="Arial"/>
                <a:cs typeface="Arial"/>
                <a:sym typeface="Arial"/>
              </a:rPr>
              <a:t>tipo</a:t>
            </a:r>
            <a:r>
              <a:rPr lang="en-US" sz="1400" b="0" i="0" u="none" strike="noStrike" cap="none" dirty="0">
                <a:solidFill>
                  <a:schemeClr val="dk1"/>
                </a:solidFill>
                <a:latin typeface="Arial"/>
                <a:ea typeface="Arial"/>
                <a:cs typeface="Arial"/>
                <a:sym typeface="Arial"/>
              </a:rPr>
              <a:t> de </a:t>
            </a:r>
            <a:r>
              <a:rPr lang="en-US" sz="1400" b="0" i="0" u="none" strike="noStrike" cap="none" dirty="0" err="1">
                <a:solidFill>
                  <a:schemeClr val="dk1"/>
                </a:solidFill>
                <a:latin typeface="Arial"/>
                <a:ea typeface="Arial"/>
                <a:cs typeface="Arial"/>
                <a:sym typeface="Arial"/>
              </a:rPr>
              <a:t>Pestañas</a:t>
            </a:r>
            <a:r>
              <a:rPr lang="en-US" sz="1400" b="0" i="0" u="none" strike="noStrike" cap="none" dirty="0">
                <a:solidFill>
                  <a:schemeClr val="dk1"/>
                </a:solidFill>
                <a:latin typeface="Arial"/>
                <a:ea typeface="Arial"/>
                <a:cs typeface="Arial"/>
                <a:sym typeface="Arial"/>
              </a:rPr>
              <a:t> a </a:t>
            </a:r>
            <a:r>
              <a:rPr lang="en-US" sz="1400" b="0" i="0" u="none" strike="noStrike" cap="none" dirty="0" err="1">
                <a:solidFill>
                  <a:schemeClr val="dk1"/>
                </a:solidFill>
                <a:latin typeface="Arial"/>
                <a:ea typeface="Arial"/>
                <a:cs typeface="Arial"/>
                <a:sym typeface="Arial"/>
              </a:rPr>
              <a:t>utilizar</a:t>
            </a:r>
            <a:r>
              <a:rPr lang="en-US" sz="1400" b="0" i="0" u="none" strike="noStrike" cap="none" dirty="0">
                <a:solidFill>
                  <a:schemeClr val="dk1"/>
                </a:solidFill>
                <a:latin typeface="Arial"/>
                <a:ea typeface="Arial"/>
                <a:cs typeface="Arial"/>
                <a:sym typeface="Arial"/>
              </a:rPr>
              <a:t>, </a:t>
            </a:r>
            <a:r>
              <a:rPr lang="en-US" sz="1400" b="0" i="0" u="none" strike="noStrike" cap="none" dirty="0" err="1">
                <a:solidFill>
                  <a:schemeClr val="dk1"/>
                </a:solidFill>
                <a:latin typeface="Arial"/>
                <a:ea typeface="Arial"/>
                <a:cs typeface="Arial"/>
                <a:sym typeface="Arial"/>
              </a:rPr>
              <a:t>atendiendo</a:t>
            </a:r>
            <a:r>
              <a:rPr lang="en-US" sz="1400" b="0" i="0" u="none" strike="noStrike" cap="none" dirty="0">
                <a:solidFill>
                  <a:schemeClr val="dk1"/>
                </a:solidFill>
                <a:latin typeface="Arial"/>
                <a:ea typeface="Arial"/>
                <a:cs typeface="Arial"/>
                <a:sym typeface="Arial"/>
              </a:rPr>
              <a:t> al </a:t>
            </a:r>
            <a:r>
              <a:rPr lang="en-US" sz="1400" b="0" i="0" u="none" strike="noStrike" cap="none" dirty="0" err="1">
                <a:solidFill>
                  <a:schemeClr val="dk1"/>
                </a:solidFill>
                <a:latin typeface="Arial"/>
                <a:ea typeface="Arial"/>
                <a:cs typeface="Arial"/>
                <a:sym typeface="Arial"/>
              </a:rPr>
              <a:t>lineamiento</a:t>
            </a:r>
            <a:r>
              <a:rPr lang="en-US" sz="1400" b="0" i="0" u="none" strike="noStrike" cap="none" dirty="0">
                <a:solidFill>
                  <a:schemeClr val="dk1"/>
                </a:solidFill>
                <a:latin typeface="Arial"/>
                <a:ea typeface="Arial"/>
                <a:cs typeface="Arial"/>
                <a:sym typeface="Arial"/>
              </a:rPr>
              <a:t> de </a:t>
            </a:r>
            <a:r>
              <a:rPr lang="en-US" sz="1400" b="0" i="0" u="none" strike="noStrike" cap="none" dirty="0" err="1">
                <a:solidFill>
                  <a:schemeClr val="dk1"/>
                </a:solidFill>
                <a:latin typeface="Arial"/>
                <a:ea typeface="Arial"/>
                <a:cs typeface="Arial"/>
                <a:sym typeface="Arial"/>
              </a:rPr>
              <a:t>componentes</a:t>
            </a:r>
            <a:r>
              <a:rPr lang="en-US" sz="1400" b="0" i="0" u="none" strike="noStrike" cap="none" dirty="0">
                <a:solidFill>
                  <a:schemeClr val="dk1"/>
                </a:solidFill>
                <a:latin typeface="Arial"/>
                <a:ea typeface="Arial"/>
                <a:cs typeface="Arial"/>
                <a:sym typeface="Arial"/>
              </a:rPr>
              <a:t> </a:t>
            </a:r>
            <a:r>
              <a:rPr lang="en-US" sz="1400" b="0" i="0" u="none" strike="noStrike" cap="none" dirty="0" err="1">
                <a:solidFill>
                  <a:schemeClr val="dk1"/>
                </a:solidFill>
                <a:latin typeface="Arial"/>
                <a:ea typeface="Arial"/>
                <a:cs typeface="Arial"/>
                <a:sym typeface="Arial"/>
              </a:rPr>
              <a:t>educativos</a:t>
            </a:r>
            <a:r>
              <a:rPr lang="en-US" sz="1400" b="0" i="0" u="none" strike="noStrike" cap="none" dirty="0">
                <a:solidFill>
                  <a:schemeClr val="dk1"/>
                </a:solidFill>
                <a:latin typeface="Arial"/>
                <a:ea typeface="Arial"/>
                <a:cs typeface="Arial"/>
                <a:sym typeface="Arial"/>
              </a:rPr>
              <a:t> </a:t>
            </a:r>
            <a:r>
              <a:rPr lang="en-US" sz="1400" b="0" i="0" u="none" strike="noStrike" cap="none" dirty="0" err="1">
                <a:solidFill>
                  <a:schemeClr val="dk1"/>
                </a:solidFill>
                <a:latin typeface="Arial"/>
                <a:ea typeface="Arial"/>
                <a:cs typeface="Arial"/>
                <a:sym typeface="Arial"/>
              </a:rPr>
              <a:t>digitales</a:t>
            </a:r>
            <a:r>
              <a:rPr lang="en-US" sz="1400" b="0" i="0" u="none" strike="noStrike" cap="none" dirty="0">
                <a:solidFill>
                  <a:schemeClr val="dk1"/>
                </a:solidFill>
                <a:latin typeface="Arial"/>
                <a:ea typeface="Arial"/>
                <a:cs typeface="Arial"/>
                <a:sym typeface="Arial"/>
              </a:rPr>
              <a:t>, </a:t>
            </a:r>
            <a:r>
              <a:rPr lang="en-US" sz="1400" b="0" i="0" u="none" strike="noStrike" cap="none" dirty="0" err="1">
                <a:solidFill>
                  <a:schemeClr val="dk1"/>
                </a:solidFill>
                <a:latin typeface="Arial"/>
                <a:ea typeface="Arial"/>
                <a:cs typeface="Arial"/>
                <a:sym typeface="Arial"/>
              </a:rPr>
              <a:t>atiende</a:t>
            </a:r>
            <a:r>
              <a:rPr lang="en-US" sz="1400" b="0" i="0" u="none" strike="noStrike" cap="none" dirty="0">
                <a:solidFill>
                  <a:schemeClr val="dk1"/>
                </a:solidFill>
                <a:latin typeface="Arial"/>
                <a:ea typeface="Arial"/>
                <a:cs typeface="Arial"/>
                <a:sym typeface="Arial"/>
              </a:rPr>
              <a:t> al </a:t>
            </a:r>
            <a:r>
              <a:rPr lang="en-US" sz="1400" b="1" i="0" u="none" strike="noStrike" cap="none" dirty="0" err="1">
                <a:solidFill>
                  <a:schemeClr val="dk1"/>
                </a:solidFill>
                <a:latin typeface="Arial"/>
                <a:ea typeface="Arial"/>
                <a:cs typeface="Arial"/>
                <a:sym typeface="Arial"/>
              </a:rPr>
              <a:t>Pestañas</a:t>
            </a:r>
            <a:r>
              <a:rPr lang="en-US" sz="1400" b="1" i="0" u="none" strike="noStrike" cap="none" dirty="0">
                <a:solidFill>
                  <a:schemeClr val="dk1"/>
                </a:solidFill>
                <a:latin typeface="Arial"/>
                <a:ea typeface="Arial"/>
                <a:cs typeface="Arial"/>
                <a:sym typeface="Arial"/>
              </a:rPr>
              <a:t> o Tabs 3. </a:t>
            </a:r>
            <a:endParaRPr lang="en-US" dirty="0"/>
          </a:p>
          <a:p>
            <a:pPr marL="0" marR="0" lvl="0" indent="0" algn="just"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a:p>
            <a:pPr algn="just">
              <a:buClr>
                <a:schemeClr val="dk1"/>
              </a:buClr>
              <a:buSzPts val="350"/>
            </a:pPr>
            <a:r>
              <a:rPr lang="en-US" sz="1400" b="1" i="0" u="none" strike="noStrike" cap="none" dirty="0" err="1">
                <a:solidFill>
                  <a:schemeClr val="dk1"/>
                </a:solidFill>
                <a:latin typeface="Arial"/>
                <a:ea typeface="Arial"/>
                <a:cs typeface="Arial"/>
                <a:sym typeface="Arial"/>
              </a:rPr>
              <a:t>Pestaña</a:t>
            </a:r>
            <a:r>
              <a:rPr lang="en-US" sz="1400" b="1" i="0" u="none" strike="noStrike" cap="none" dirty="0">
                <a:solidFill>
                  <a:schemeClr val="dk1"/>
                </a:solidFill>
                <a:latin typeface="Arial"/>
                <a:ea typeface="Arial"/>
                <a:cs typeface="Arial"/>
                <a:sym typeface="Arial"/>
              </a:rPr>
              <a:t> 3 </a:t>
            </a:r>
            <a:r>
              <a:rPr lang="es-CO" dirty="0" err="1"/>
              <a:t>Merchandising</a:t>
            </a:r>
            <a:r>
              <a:rPr lang="es-CO" dirty="0"/>
              <a:t> de seducción</a:t>
            </a:r>
            <a:endParaRPr lang="en-US" sz="1400" b="1" i="0" u="none" strike="noStrike" cap="none" dirty="0">
              <a:solidFill>
                <a:schemeClr val="dk1"/>
              </a:solidFill>
              <a:latin typeface="Arial"/>
              <a:ea typeface="Arial"/>
              <a:cs typeface="Arial"/>
              <a:sym typeface="Arial"/>
            </a:endParaRPr>
          </a:p>
          <a:p>
            <a:pPr algn="just">
              <a:buClr>
                <a:schemeClr val="dk1"/>
              </a:buClr>
              <a:buSzPts val="350"/>
            </a:pPr>
            <a:endParaRPr lang="en-US" sz="1050" b="1" i="0" u="none" strike="noStrike" cap="none" dirty="0">
              <a:solidFill>
                <a:srgbClr val="1E4E79"/>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35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35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35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350"/>
              <a:buFont typeface="Arial"/>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50"/>
              <a:buFont typeface="Arial"/>
              <a:buNone/>
            </a:pPr>
            <a:endParaRPr sz="1400" b="0" i="0" u="none" strike="noStrike" cap="none" dirty="0">
              <a:solidFill>
                <a:schemeClr val="dk1"/>
              </a:solidFill>
              <a:latin typeface="Arial"/>
              <a:ea typeface="Arial"/>
              <a:cs typeface="Arial"/>
              <a:sym typeface="Arial"/>
            </a:endParaRPr>
          </a:p>
        </p:txBody>
      </p:sp>
      <p:sp>
        <p:nvSpPr>
          <p:cNvPr id="79" name="Google Shape;79;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80" name="Google Shape;80;p2"/>
          <p:cNvSpPr/>
          <p:nvPr/>
        </p:nvSpPr>
        <p:spPr>
          <a:xfrm>
            <a:off x="8243825" y="5301204"/>
            <a:ext cx="3948174" cy="1556794"/>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n-US" sz="1200" b="1" i="0" u="none" strike="noStrike" cap="none" dirty="0" err="1">
                <a:solidFill>
                  <a:schemeClr val="dk1"/>
                </a:solidFill>
                <a:latin typeface="Arial"/>
                <a:ea typeface="Arial"/>
                <a:cs typeface="Arial"/>
                <a:sym typeface="Arial"/>
              </a:rPr>
              <a:t>Referencias</a:t>
            </a:r>
            <a:r>
              <a:rPr lang="en-US" sz="1200" b="1" i="0" u="none" strike="noStrike" cap="none" dirty="0">
                <a:solidFill>
                  <a:schemeClr val="dk1"/>
                </a:solidFill>
                <a:latin typeface="Arial"/>
                <a:ea typeface="Arial"/>
                <a:cs typeface="Arial"/>
                <a:sym typeface="Arial"/>
              </a:rPr>
              <a:t> de las </a:t>
            </a:r>
            <a:r>
              <a:rPr lang="en-US" sz="1200" b="1" i="0" u="none" strike="noStrike" cap="none" dirty="0" err="1">
                <a:solidFill>
                  <a:schemeClr val="dk1"/>
                </a:solidFill>
                <a:latin typeface="Arial"/>
                <a:ea typeface="Arial"/>
                <a:cs typeface="Arial"/>
                <a:sym typeface="Arial"/>
              </a:rPr>
              <a:t>imágenes</a:t>
            </a:r>
            <a:r>
              <a:rPr lang="en-US" sz="1200" b="1" i="0" u="none" strike="noStrike" cap="none" dirty="0">
                <a:solidFill>
                  <a:schemeClr val="dk1"/>
                </a:solidFill>
                <a:latin typeface="Arial"/>
                <a:ea typeface="Arial"/>
                <a:cs typeface="Arial"/>
                <a:sym typeface="Arial"/>
              </a:rPr>
              <a:t>: </a:t>
            </a:r>
            <a:r>
              <a:rPr lang="en-US" sz="1200" b="1" i="0" u="none" strike="noStrike" cap="none" dirty="0" err="1">
                <a:solidFill>
                  <a:schemeClr val="dk1"/>
                </a:solidFill>
                <a:latin typeface="Arial"/>
                <a:ea typeface="Arial"/>
                <a:cs typeface="Arial"/>
                <a:sym typeface="Arial"/>
              </a:rPr>
              <a:t>pagina</a:t>
            </a:r>
            <a:r>
              <a:rPr lang="en-US" sz="1200" b="1" dirty="0">
                <a:solidFill>
                  <a:schemeClr val="dk1"/>
                </a:solidFill>
              </a:rPr>
              <a:t> web </a:t>
            </a:r>
            <a:r>
              <a:rPr lang="en-US" sz="1200" b="1" dirty="0">
                <a:solidFill>
                  <a:schemeClr val="dk1"/>
                </a:solidFill>
                <a:hlinkClick r:id="rId3"/>
              </a:rPr>
              <a:t>https://www.freepik.es/psd-gratis/plantilla-web-concepto-comida-italiana_7748980.htm</a:t>
            </a:r>
            <a:r>
              <a:rPr lang="en-US" sz="1200" b="1" dirty="0">
                <a:solidFill>
                  <a:schemeClr val="dk1"/>
                </a:solidFill>
              </a:rPr>
              <a:t> </a:t>
            </a:r>
            <a:endParaRPr sz="1800" b="0" i="0" u="none" strike="noStrike" cap="none" dirty="0">
              <a:solidFill>
                <a:schemeClr val="dk1"/>
              </a:solidFill>
              <a:latin typeface="Arial"/>
              <a:ea typeface="Arial"/>
              <a:cs typeface="Arial"/>
              <a:sym typeface="Arial"/>
            </a:endParaRPr>
          </a:p>
        </p:txBody>
      </p:sp>
      <p:sp>
        <p:nvSpPr>
          <p:cNvPr id="4" name="Rectángulo 3">
            <a:extLst>
              <a:ext uri="{FF2B5EF4-FFF2-40B4-BE49-F238E27FC236}">
                <a16:creationId xmlns:a16="http://schemas.microsoft.com/office/drawing/2014/main" id="{23C3E68C-4E4A-4AB3-BC07-903940827E3C}"/>
              </a:ext>
            </a:extLst>
          </p:cNvPr>
          <p:cNvSpPr/>
          <p:nvPr/>
        </p:nvSpPr>
        <p:spPr>
          <a:xfrm>
            <a:off x="3044857" y="713982"/>
            <a:ext cx="4685122" cy="5365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dirty="0"/>
          </a:p>
        </p:txBody>
      </p:sp>
      <p:graphicFrame>
        <p:nvGraphicFramePr>
          <p:cNvPr id="3" name="Diagrama 2"/>
          <p:cNvGraphicFramePr/>
          <p:nvPr>
            <p:extLst>
              <p:ext uri="{D42A27DB-BD31-4B8C-83A1-F6EECF244321}">
                <p14:modId xmlns:p14="http://schemas.microsoft.com/office/powerpoint/2010/main" val="2325462480"/>
              </p:ext>
            </p:extLst>
          </p:nvPr>
        </p:nvGraphicFramePr>
        <p:xfrm>
          <a:off x="161539" y="713982"/>
          <a:ext cx="2725873" cy="22773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ángulo 1"/>
          <p:cNvSpPr/>
          <p:nvPr/>
        </p:nvSpPr>
        <p:spPr>
          <a:xfrm>
            <a:off x="3120628" y="742949"/>
            <a:ext cx="4533579" cy="2074414"/>
          </a:xfrm>
          <a:prstGeom prst="rect">
            <a:avLst/>
          </a:prstGeom>
        </p:spPr>
        <p:txBody>
          <a:bodyPr wrap="square">
            <a:spAutoFit/>
          </a:bodyPr>
          <a:lstStyle/>
          <a:p>
            <a:pPr algn="just">
              <a:lnSpc>
                <a:spcPct val="115000"/>
              </a:lnSpc>
            </a:pPr>
            <a:r>
              <a:rPr lang="es-CO" sz="1600" dirty="0">
                <a:latin typeface="Arial" panose="020B0604020202020204" pitchFamily="34" charset="0"/>
                <a:ea typeface="Arial" panose="020B0604020202020204" pitchFamily="34" charset="0"/>
              </a:rPr>
              <a:t>Se realiza cuando el consumidor utiliza herramientas virtuales. E</a:t>
            </a:r>
            <a:r>
              <a:rPr lang="es-CO" sz="1600">
                <a:latin typeface="Arial" panose="020B0604020202020204" pitchFamily="34" charset="0"/>
                <a:ea typeface="Arial" panose="020B0604020202020204" pitchFamily="34" charset="0"/>
              </a:rPr>
              <a:t>l </a:t>
            </a:r>
            <a:r>
              <a:rPr lang="es-CO" sz="1600" dirty="0">
                <a:latin typeface="Arial" panose="020B0604020202020204" pitchFamily="34" charset="0"/>
                <a:ea typeface="Arial" panose="020B0604020202020204" pitchFamily="34" charset="0"/>
              </a:rPr>
              <a:t>punto más importante es llegar a los hogares a través de las páginas </a:t>
            </a:r>
            <a:r>
              <a:rPr lang="es-CO" sz="1600">
                <a:latin typeface="Arial" panose="020B0604020202020204" pitchFamily="34" charset="0"/>
                <a:ea typeface="Arial" panose="020B0604020202020204" pitchFamily="34" charset="0"/>
              </a:rPr>
              <a:t>de Internet, </a:t>
            </a:r>
            <a:r>
              <a:rPr lang="es-CO" sz="1600" dirty="0">
                <a:latin typeface="Arial" panose="020B0604020202020204" pitchFamily="34" charset="0"/>
                <a:ea typeface="Arial" panose="020B0604020202020204" pitchFamily="34" charset="0"/>
              </a:rPr>
              <a:t>creando avisos y todo tipo de ofertas, donde el cliente tenga una gran variedad al momento de escoger el producto dentro de su misma casa. </a:t>
            </a:r>
            <a:r>
              <a:rPr lang="es-MX" sz="1600" dirty="0">
                <a:latin typeface="Arial" panose="020B0604020202020204" pitchFamily="34" charset="0"/>
                <a:ea typeface="Arial" panose="020B0604020202020204" pitchFamily="34" charset="0"/>
              </a:rPr>
              <a:t>(</a:t>
            </a:r>
            <a:r>
              <a:rPr lang="es-MX" sz="1600" dirty="0" err="1">
                <a:latin typeface="Arial" panose="020B0604020202020204" pitchFamily="34" charset="0"/>
                <a:ea typeface="Arial" panose="020B0604020202020204" pitchFamily="34" charset="0"/>
              </a:rPr>
              <a:t>Gianella</a:t>
            </a:r>
            <a:r>
              <a:rPr lang="es-MX" sz="1600" dirty="0">
                <a:latin typeface="Arial" panose="020B0604020202020204" pitchFamily="34" charset="0"/>
                <a:ea typeface="Arial" panose="020B0604020202020204" pitchFamily="34" charset="0"/>
              </a:rPr>
              <a:t>, 2013)</a:t>
            </a:r>
            <a:endParaRPr lang="en-US" sz="2000" dirty="0">
              <a:effectLst/>
              <a:latin typeface="Arial" panose="020B0604020202020204" pitchFamily="34" charset="0"/>
              <a:ea typeface="Arial" panose="020B0604020202020204" pitchFamily="34" charset="0"/>
            </a:endParaRPr>
          </a:p>
        </p:txBody>
      </p:sp>
      <p:pic>
        <p:nvPicPr>
          <p:cNvPr id="3074" name="Picture 2" descr="Plantilla web de concepto de comida italiana PSD gratuit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6241" y="3291977"/>
            <a:ext cx="4042352" cy="1937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646586"/>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377</Words>
  <Application>Microsoft Macintosh PowerPoint</Application>
  <PresentationFormat>Panorámica</PresentationFormat>
  <Paragraphs>43</Paragraphs>
  <Slides>4</Slides>
  <Notes>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Arial</vt:lpstr>
      <vt:lpstr>Calibri</vt:lpstr>
      <vt:lpstr>Tema de Office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Microsoft Office User</cp:lastModifiedBy>
  <cp:revision>45</cp:revision>
  <dcterms:modified xsi:type="dcterms:W3CDTF">2021-09-27T15:37:11Z</dcterms:modified>
</cp:coreProperties>
</file>