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bold r:id="rId7"/>
      <p:boldItalic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WCIObGMVzwsV1e6Utul5sMMg8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bold.fntdata"/><Relationship Id="rId8" Type="http://schemas.openxmlformats.org/officeDocument/2006/relationships/font" Target="fonts/Quattrocento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esquema-mezcla-colores-infografia_6203153.htm#page=1&amp;query=infograf%C3%ADa%20color%20teoria&amp;position=0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616627" y="1978734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CF013_4.2_Teoría del color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315882" y="-2"/>
            <a:ext cx="3866592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 realizar infografía similar colocar texto y gráficos de la teoría del color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330019" y="5512393"/>
            <a:ext cx="3838318" cy="13752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https://www.freepik.es/vector-gratis/esquema-mezcla-colores-infografia_6203153.htm#page=1&amp;query=infograf%C3%ADa%20color%20teoria&amp;position=0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4" y="1436946"/>
            <a:ext cx="7121751" cy="414240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/>
          <p:nvPr/>
        </p:nvSpPr>
        <p:spPr>
          <a:xfrm>
            <a:off x="959055" y="154611"/>
            <a:ext cx="6564618" cy="54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Quattrocento Sans"/>
              <a:buNone/>
            </a:pPr>
            <a:r>
              <a:rPr b="1" i="0" lang="es-ES" sz="28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Significación y simbología del color </a:t>
            </a:r>
            <a:endParaRPr b="1" i="0" sz="4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4425450" y="1496323"/>
            <a:ext cx="2264228" cy="4354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103310" y="2181295"/>
            <a:ext cx="2264228" cy="33855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5033642" y="3097116"/>
            <a:ext cx="3079869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Azul. e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pacífico, se asocia con el cielo, el agua, simboliza lo espiritual y es también el color del infinito y de los sueños.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5093785" y="1686489"/>
            <a:ext cx="3098769" cy="871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llama la atención enormemente, ya que produce emociones de sangre, guerra, fuego, incendios, alegrías, acción, pasión, desconfianza y rabia.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035049" y="4332876"/>
            <a:ext cx="3309257" cy="46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Amarillo: </a:t>
            </a:r>
            <a:r>
              <a:rPr b="0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vincula con la intelectualidad, significa envidia, ira, impulsividad, afectividad, jovialidad.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033642" y="5068494"/>
            <a:ext cx="32197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Naranja: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simboliza entusiasmo y exaltación.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033642" y="3738079"/>
            <a:ext cx="3219708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Verde: </a:t>
            </a:r>
            <a:r>
              <a:rPr b="0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equilibrio, se compone con el amarillo (calor) y el azul (frio), produce frescura, paz y es relajante.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4563595" y="5621335"/>
            <a:ext cx="553036" cy="579808"/>
          </a:xfrm>
          <a:prstGeom prst="ellipse">
            <a:avLst/>
          </a:prstGeom>
          <a:solidFill>
            <a:srgbClr val="833C0B"/>
          </a:solidFill>
          <a:ln cap="flat" cmpd="sng" w="25400">
            <a:solidFill>
              <a:srgbClr val="833C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106464" y="5710586"/>
            <a:ext cx="307406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Marrón: a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semeja la madera y la tierra, transporta al otoño.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5103310" y="2557497"/>
            <a:ext cx="32512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Violeta: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místico, melancólico y algo introvertido.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90286" y="940501"/>
            <a:ext cx="7781933" cy="49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teoría del color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es 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esencial 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toda comunicación visual, puede 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moldear 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 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experiencia del cliente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Puede resaltar, oscurecer o llamar la atención sobre los artículos de la tienda.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