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wkOLxp5gV+5/067+BrRjZp/z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1"/>
  </p:normalViewPr>
  <p:slideViewPr>
    <p:cSldViewPr snapToGrid="0">
      <p:cViewPr>
        <p:scale>
          <a:sx n="110" d="100"/>
          <a:sy n="110" d="100"/>
        </p:scale>
        <p:origin x="4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59752-3422-4A84-B2BD-BBC4F8DB9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D20C389-2F95-44C9-B032-65FCDEB234D5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b="0" i="0"/>
            <a:t>Punto focal</a:t>
          </a:r>
          <a:endParaRPr lang="en-US"/>
        </a:p>
      </dgm:t>
    </dgm:pt>
    <dgm:pt modelId="{D18FE5AD-26F5-4EEC-A2AD-826E4F00C3FC}" type="parTrans" cxnId="{FAAAD2F7-2555-407B-B126-989360A52845}">
      <dgm:prSet/>
      <dgm:spPr/>
      <dgm:t>
        <a:bodyPr/>
        <a:lstStyle/>
        <a:p>
          <a:endParaRPr lang="es-ES"/>
        </a:p>
      </dgm:t>
    </dgm:pt>
    <dgm:pt modelId="{64109A5D-4678-4C99-8DCA-D53A3F15ACD7}" type="sibTrans" cxnId="{FAAAD2F7-2555-407B-B126-989360A52845}">
      <dgm:prSet/>
      <dgm:spPr/>
      <dgm:t>
        <a:bodyPr/>
        <a:lstStyle/>
        <a:p>
          <a:endParaRPr lang="es-ES"/>
        </a:p>
      </dgm:t>
    </dgm:pt>
    <dgm:pt modelId="{212D1508-54ED-4BA4-8E97-0DFDD4284653}">
      <dgm:prSet/>
      <dgm:spPr/>
      <dgm:t>
        <a:bodyPr/>
        <a:lstStyle/>
        <a:p>
          <a:pPr rtl="0"/>
          <a:r>
            <a:rPr lang="en-US" b="0" i="0"/>
            <a:t>Repetición</a:t>
          </a:r>
          <a:endParaRPr lang="en-US"/>
        </a:p>
      </dgm:t>
    </dgm:pt>
    <dgm:pt modelId="{6C7EBFE8-B3C7-4500-8E66-4C3D15FE1CAF}" type="parTrans" cxnId="{3E254752-4B97-491C-A686-344166020ED0}">
      <dgm:prSet/>
      <dgm:spPr/>
      <dgm:t>
        <a:bodyPr/>
        <a:lstStyle/>
        <a:p>
          <a:endParaRPr lang="es-ES"/>
        </a:p>
      </dgm:t>
    </dgm:pt>
    <dgm:pt modelId="{75E26C18-04E7-4738-8AE7-22DFD8A87CEB}" type="sibTrans" cxnId="{3E254752-4B97-491C-A686-344166020ED0}">
      <dgm:prSet/>
      <dgm:spPr/>
      <dgm:t>
        <a:bodyPr/>
        <a:lstStyle/>
        <a:p>
          <a:endParaRPr lang="es-ES"/>
        </a:p>
      </dgm:t>
    </dgm:pt>
    <dgm:pt modelId="{E89B3CB2-5728-48B0-B086-E0D2307CCAF6}">
      <dgm:prSet/>
      <dgm:spPr/>
      <dgm:t>
        <a:bodyPr/>
        <a:lstStyle/>
        <a:p>
          <a:pPr rtl="0"/>
          <a:r>
            <a:rPr lang="en-US" b="0" i="0"/>
            <a:t>Equilibrio</a:t>
          </a:r>
          <a:endParaRPr lang="en-US"/>
        </a:p>
      </dgm:t>
    </dgm:pt>
    <dgm:pt modelId="{D2988B5D-00FE-4CA2-9900-45F1F72BD7BE}" type="parTrans" cxnId="{CADB7909-86E8-4063-B7CB-C32B536DCAB9}">
      <dgm:prSet/>
      <dgm:spPr/>
      <dgm:t>
        <a:bodyPr/>
        <a:lstStyle/>
        <a:p>
          <a:endParaRPr lang="es-ES"/>
        </a:p>
      </dgm:t>
    </dgm:pt>
    <dgm:pt modelId="{591EC733-B3EB-40FE-8031-855EE3B247AB}" type="sibTrans" cxnId="{CADB7909-86E8-4063-B7CB-C32B536DCAB9}">
      <dgm:prSet/>
      <dgm:spPr/>
      <dgm:t>
        <a:bodyPr/>
        <a:lstStyle/>
        <a:p>
          <a:endParaRPr lang="es-ES"/>
        </a:p>
      </dgm:t>
    </dgm:pt>
    <dgm:pt modelId="{2A53A589-04CD-4503-84D4-BD5FE5C38738}">
      <dgm:prSet/>
      <dgm:spPr/>
      <dgm:t>
        <a:bodyPr/>
        <a:lstStyle/>
        <a:p>
          <a:pPr rtl="0"/>
          <a:r>
            <a:rPr lang="en-US" b="0" i="0"/>
            <a:t>Color</a:t>
          </a:r>
          <a:endParaRPr lang="en-US"/>
        </a:p>
      </dgm:t>
    </dgm:pt>
    <dgm:pt modelId="{BD91CA17-3646-4CD7-A06A-0E7CA6A4E65E}" type="parTrans" cxnId="{2CF584EB-4D4B-45C7-A055-5638DC288A55}">
      <dgm:prSet/>
      <dgm:spPr/>
      <dgm:t>
        <a:bodyPr/>
        <a:lstStyle/>
        <a:p>
          <a:endParaRPr lang="es-ES"/>
        </a:p>
      </dgm:t>
    </dgm:pt>
    <dgm:pt modelId="{B91EFA77-F953-4AA9-88FF-C6984407425E}" type="sibTrans" cxnId="{2CF584EB-4D4B-45C7-A055-5638DC288A55}">
      <dgm:prSet/>
      <dgm:spPr/>
      <dgm:t>
        <a:bodyPr/>
        <a:lstStyle/>
        <a:p>
          <a:endParaRPr lang="es-ES"/>
        </a:p>
      </dgm:t>
    </dgm:pt>
    <dgm:pt modelId="{EB218BC1-85B0-4CB1-898A-673528D52568}">
      <dgm:prSet/>
      <dgm:spPr/>
      <dgm:t>
        <a:bodyPr/>
        <a:lstStyle/>
        <a:p>
          <a:pPr rtl="0"/>
          <a:r>
            <a:rPr lang="en-US" b="0" i="0"/>
            <a:t>Ritmo</a:t>
          </a:r>
          <a:endParaRPr lang="en-US"/>
        </a:p>
      </dgm:t>
    </dgm:pt>
    <dgm:pt modelId="{B5F38FA4-F7BA-43FD-8B2E-1C291060D52E}" type="parTrans" cxnId="{05DC987A-F740-4899-BCA3-C71FCE67CAAC}">
      <dgm:prSet/>
      <dgm:spPr/>
      <dgm:t>
        <a:bodyPr/>
        <a:lstStyle/>
        <a:p>
          <a:endParaRPr lang="es-ES"/>
        </a:p>
      </dgm:t>
    </dgm:pt>
    <dgm:pt modelId="{50D3602B-4F02-4A50-81C7-C1B25A12EEA2}" type="sibTrans" cxnId="{05DC987A-F740-4899-BCA3-C71FCE67CAAC}">
      <dgm:prSet/>
      <dgm:spPr/>
      <dgm:t>
        <a:bodyPr/>
        <a:lstStyle/>
        <a:p>
          <a:endParaRPr lang="es-ES"/>
        </a:p>
      </dgm:t>
    </dgm:pt>
    <dgm:pt modelId="{C63475AE-CFCC-4484-859D-B9E1564EDDE4}">
      <dgm:prSet/>
      <dgm:spPr/>
      <dgm:t>
        <a:bodyPr/>
        <a:lstStyle/>
        <a:p>
          <a:pPr rtl="0"/>
          <a:r>
            <a:rPr lang="en-US" b="0" i="1" dirty="0"/>
            <a:t>Elevator Pitch</a:t>
          </a:r>
          <a:endParaRPr lang="en-US" i="1" dirty="0"/>
        </a:p>
      </dgm:t>
    </dgm:pt>
    <dgm:pt modelId="{1C4940FA-F1E8-4810-BADD-D931F91A2BC6}" type="parTrans" cxnId="{12FE750F-A8E4-4A31-AB4E-51B60046C2D9}">
      <dgm:prSet/>
      <dgm:spPr/>
      <dgm:t>
        <a:bodyPr/>
        <a:lstStyle/>
        <a:p>
          <a:endParaRPr lang="es-ES"/>
        </a:p>
      </dgm:t>
    </dgm:pt>
    <dgm:pt modelId="{59B6743C-70C6-4086-9FAB-39AF8FFFB851}" type="sibTrans" cxnId="{12FE750F-A8E4-4A31-AB4E-51B60046C2D9}">
      <dgm:prSet/>
      <dgm:spPr/>
      <dgm:t>
        <a:bodyPr/>
        <a:lstStyle/>
        <a:p>
          <a:endParaRPr lang="es-ES"/>
        </a:p>
      </dgm:t>
    </dgm:pt>
    <dgm:pt modelId="{6DD7F38B-1764-408F-9D6F-FAF2DC4A925E}" type="pres">
      <dgm:prSet presAssocID="{35A59752-3422-4A84-B2BD-BBC4F8DB92C5}" presName="linear" presStyleCnt="0">
        <dgm:presLayoutVars>
          <dgm:animLvl val="lvl"/>
          <dgm:resizeHandles val="exact"/>
        </dgm:presLayoutVars>
      </dgm:prSet>
      <dgm:spPr/>
    </dgm:pt>
    <dgm:pt modelId="{3B4675C1-8964-4283-A8BC-697C9535B12F}" type="pres">
      <dgm:prSet presAssocID="{9D20C389-2F95-44C9-B032-65FCDEB234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7B9C17-CF3E-444A-BC3E-5E703B3D8B4B}" type="pres">
      <dgm:prSet presAssocID="{64109A5D-4678-4C99-8DCA-D53A3F15ACD7}" presName="spacer" presStyleCnt="0"/>
      <dgm:spPr/>
    </dgm:pt>
    <dgm:pt modelId="{FF50DB1E-139B-4298-9174-261F12BAA4E7}" type="pres">
      <dgm:prSet presAssocID="{212D1508-54ED-4BA4-8E97-0DFDD42846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D6C480-4EE5-4BEF-8A66-3B15F968DD50}" type="pres">
      <dgm:prSet presAssocID="{75E26C18-04E7-4738-8AE7-22DFD8A87CEB}" presName="spacer" presStyleCnt="0"/>
      <dgm:spPr/>
    </dgm:pt>
    <dgm:pt modelId="{A0AF5E15-D382-457D-9E55-F44A32BCA9B2}" type="pres">
      <dgm:prSet presAssocID="{E89B3CB2-5728-48B0-B086-E0D2307CCA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C58D6D-E92A-4A29-B211-7AC2845ED7F7}" type="pres">
      <dgm:prSet presAssocID="{591EC733-B3EB-40FE-8031-855EE3B247AB}" presName="spacer" presStyleCnt="0"/>
      <dgm:spPr/>
    </dgm:pt>
    <dgm:pt modelId="{B0DCA3BF-0D5B-4A56-B4DA-6C9EFFFF37B0}" type="pres">
      <dgm:prSet presAssocID="{2A53A589-04CD-4503-84D4-BD5FE5C387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CDED65-4E93-41F4-AB96-286080BBB175}" type="pres">
      <dgm:prSet presAssocID="{B91EFA77-F953-4AA9-88FF-C6984407425E}" presName="spacer" presStyleCnt="0"/>
      <dgm:spPr/>
    </dgm:pt>
    <dgm:pt modelId="{40E1D927-D365-4925-B87F-E1EE00E98A37}" type="pres">
      <dgm:prSet presAssocID="{EB218BC1-85B0-4CB1-898A-673528D525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C38676-726F-494F-8125-7E2ACE78CC23}" type="pres">
      <dgm:prSet presAssocID="{50D3602B-4F02-4A50-81C7-C1B25A12EEA2}" presName="spacer" presStyleCnt="0"/>
      <dgm:spPr/>
    </dgm:pt>
    <dgm:pt modelId="{008D630B-C5F1-49E0-B236-9BE12320ED87}" type="pres">
      <dgm:prSet presAssocID="{C63475AE-CFCC-4484-859D-B9E1564EDD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DB7909-86E8-4063-B7CB-C32B536DCAB9}" srcId="{35A59752-3422-4A84-B2BD-BBC4F8DB92C5}" destId="{E89B3CB2-5728-48B0-B086-E0D2307CCAF6}" srcOrd="2" destOrd="0" parTransId="{D2988B5D-00FE-4CA2-9900-45F1F72BD7BE}" sibTransId="{591EC733-B3EB-40FE-8031-855EE3B247AB}"/>
    <dgm:cxn modelId="{12FE750F-A8E4-4A31-AB4E-51B60046C2D9}" srcId="{35A59752-3422-4A84-B2BD-BBC4F8DB92C5}" destId="{C63475AE-CFCC-4484-859D-B9E1564EDDE4}" srcOrd="5" destOrd="0" parTransId="{1C4940FA-F1E8-4810-BADD-D931F91A2BC6}" sibTransId="{59B6743C-70C6-4086-9FAB-39AF8FFFB851}"/>
    <dgm:cxn modelId="{E502371D-8B6C-4B91-BAC8-1B2A552442C1}" type="presOf" srcId="{212D1508-54ED-4BA4-8E97-0DFDD4284653}" destId="{FF50DB1E-139B-4298-9174-261F12BAA4E7}" srcOrd="0" destOrd="0" presId="urn:microsoft.com/office/officeart/2005/8/layout/vList2"/>
    <dgm:cxn modelId="{7C360822-A586-4212-8EF1-CAE65A4FC300}" type="presOf" srcId="{35A59752-3422-4A84-B2BD-BBC4F8DB92C5}" destId="{6DD7F38B-1764-408F-9D6F-FAF2DC4A925E}" srcOrd="0" destOrd="0" presId="urn:microsoft.com/office/officeart/2005/8/layout/vList2"/>
    <dgm:cxn modelId="{49626034-4976-42FB-A535-5AAE3A6395ED}" type="presOf" srcId="{EB218BC1-85B0-4CB1-898A-673528D52568}" destId="{40E1D927-D365-4925-B87F-E1EE00E98A37}" srcOrd="0" destOrd="0" presId="urn:microsoft.com/office/officeart/2005/8/layout/vList2"/>
    <dgm:cxn modelId="{3E254752-4B97-491C-A686-344166020ED0}" srcId="{35A59752-3422-4A84-B2BD-BBC4F8DB92C5}" destId="{212D1508-54ED-4BA4-8E97-0DFDD4284653}" srcOrd="1" destOrd="0" parTransId="{6C7EBFE8-B3C7-4500-8E66-4C3D15FE1CAF}" sibTransId="{75E26C18-04E7-4738-8AE7-22DFD8A87CEB}"/>
    <dgm:cxn modelId="{685D4F58-96F1-481A-8976-ACB5A9147679}" type="presOf" srcId="{E89B3CB2-5728-48B0-B086-E0D2307CCAF6}" destId="{A0AF5E15-D382-457D-9E55-F44A32BCA9B2}" srcOrd="0" destOrd="0" presId="urn:microsoft.com/office/officeart/2005/8/layout/vList2"/>
    <dgm:cxn modelId="{5FCFF463-9255-406E-99B7-999DD2E69DAF}" type="presOf" srcId="{C63475AE-CFCC-4484-859D-B9E1564EDDE4}" destId="{008D630B-C5F1-49E0-B236-9BE12320ED87}" srcOrd="0" destOrd="0" presId="urn:microsoft.com/office/officeart/2005/8/layout/vList2"/>
    <dgm:cxn modelId="{05DC987A-F740-4899-BCA3-C71FCE67CAAC}" srcId="{35A59752-3422-4A84-B2BD-BBC4F8DB92C5}" destId="{EB218BC1-85B0-4CB1-898A-673528D52568}" srcOrd="4" destOrd="0" parTransId="{B5F38FA4-F7BA-43FD-8B2E-1C291060D52E}" sibTransId="{50D3602B-4F02-4A50-81C7-C1B25A12EEA2}"/>
    <dgm:cxn modelId="{06BFDB98-5FDC-4146-A964-3937E72FC961}" type="presOf" srcId="{2A53A589-04CD-4503-84D4-BD5FE5C38738}" destId="{B0DCA3BF-0D5B-4A56-B4DA-6C9EFFFF37B0}" srcOrd="0" destOrd="0" presId="urn:microsoft.com/office/officeart/2005/8/layout/vList2"/>
    <dgm:cxn modelId="{407FABB8-DA8F-4F7A-B5CF-ABB8C1924DC8}" type="presOf" srcId="{9D20C389-2F95-44C9-B032-65FCDEB234D5}" destId="{3B4675C1-8964-4283-A8BC-697C9535B12F}" srcOrd="0" destOrd="0" presId="urn:microsoft.com/office/officeart/2005/8/layout/vList2"/>
    <dgm:cxn modelId="{2CF584EB-4D4B-45C7-A055-5638DC288A55}" srcId="{35A59752-3422-4A84-B2BD-BBC4F8DB92C5}" destId="{2A53A589-04CD-4503-84D4-BD5FE5C38738}" srcOrd="3" destOrd="0" parTransId="{BD91CA17-3646-4CD7-A06A-0E7CA6A4E65E}" sibTransId="{B91EFA77-F953-4AA9-88FF-C6984407425E}"/>
    <dgm:cxn modelId="{FAAAD2F7-2555-407B-B126-989360A52845}" srcId="{35A59752-3422-4A84-B2BD-BBC4F8DB92C5}" destId="{9D20C389-2F95-44C9-B032-65FCDEB234D5}" srcOrd="0" destOrd="0" parTransId="{D18FE5AD-26F5-4EEC-A2AD-826E4F00C3FC}" sibTransId="{64109A5D-4678-4C99-8DCA-D53A3F15ACD7}"/>
    <dgm:cxn modelId="{7BB7D3BB-154C-4475-A509-8F59B76B86B0}" type="presParOf" srcId="{6DD7F38B-1764-408F-9D6F-FAF2DC4A925E}" destId="{3B4675C1-8964-4283-A8BC-697C9535B12F}" srcOrd="0" destOrd="0" presId="urn:microsoft.com/office/officeart/2005/8/layout/vList2"/>
    <dgm:cxn modelId="{DB4ADB27-D3E9-4565-BD43-31C3BFC6756A}" type="presParOf" srcId="{6DD7F38B-1764-408F-9D6F-FAF2DC4A925E}" destId="{C27B9C17-CF3E-444A-BC3E-5E703B3D8B4B}" srcOrd="1" destOrd="0" presId="urn:microsoft.com/office/officeart/2005/8/layout/vList2"/>
    <dgm:cxn modelId="{8A82E31B-B870-46EC-9378-CD443E66E514}" type="presParOf" srcId="{6DD7F38B-1764-408F-9D6F-FAF2DC4A925E}" destId="{FF50DB1E-139B-4298-9174-261F12BAA4E7}" srcOrd="2" destOrd="0" presId="urn:microsoft.com/office/officeart/2005/8/layout/vList2"/>
    <dgm:cxn modelId="{E3FBCD32-4653-48FB-A059-632E65D4E5AB}" type="presParOf" srcId="{6DD7F38B-1764-408F-9D6F-FAF2DC4A925E}" destId="{0CD6C480-4EE5-4BEF-8A66-3B15F968DD50}" srcOrd="3" destOrd="0" presId="urn:microsoft.com/office/officeart/2005/8/layout/vList2"/>
    <dgm:cxn modelId="{D99D49E4-0CF1-492A-954C-BD795CA5905B}" type="presParOf" srcId="{6DD7F38B-1764-408F-9D6F-FAF2DC4A925E}" destId="{A0AF5E15-D382-457D-9E55-F44A32BCA9B2}" srcOrd="4" destOrd="0" presId="urn:microsoft.com/office/officeart/2005/8/layout/vList2"/>
    <dgm:cxn modelId="{09327BFD-67F5-4922-8C9D-93599E452577}" type="presParOf" srcId="{6DD7F38B-1764-408F-9D6F-FAF2DC4A925E}" destId="{90C58D6D-E92A-4A29-B211-7AC2845ED7F7}" srcOrd="5" destOrd="0" presId="urn:microsoft.com/office/officeart/2005/8/layout/vList2"/>
    <dgm:cxn modelId="{AC831177-3F66-4FB8-86A1-306D15C67F6C}" type="presParOf" srcId="{6DD7F38B-1764-408F-9D6F-FAF2DC4A925E}" destId="{B0DCA3BF-0D5B-4A56-B4DA-6C9EFFFF37B0}" srcOrd="6" destOrd="0" presId="urn:microsoft.com/office/officeart/2005/8/layout/vList2"/>
    <dgm:cxn modelId="{C0699F20-3DD5-4F45-AC54-33458ABCD9F3}" type="presParOf" srcId="{6DD7F38B-1764-408F-9D6F-FAF2DC4A925E}" destId="{D2CDED65-4E93-41F4-AB96-286080BBB175}" srcOrd="7" destOrd="0" presId="urn:microsoft.com/office/officeart/2005/8/layout/vList2"/>
    <dgm:cxn modelId="{A88330CC-C1B6-4BFC-A58D-AFEB4F537A17}" type="presParOf" srcId="{6DD7F38B-1764-408F-9D6F-FAF2DC4A925E}" destId="{40E1D927-D365-4925-B87F-E1EE00E98A37}" srcOrd="8" destOrd="0" presId="urn:microsoft.com/office/officeart/2005/8/layout/vList2"/>
    <dgm:cxn modelId="{92653A71-4A16-42EA-9983-CFEA07B4650D}" type="presParOf" srcId="{6DD7F38B-1764-408F-9D6F-FAF2DC4A925E}" destId="{0DC38676-726F-494F-8125-7E2ACE78CC23}" srcOrd="9" destOrd="0" presId="urn:microsoft.com/office/officeart/2005/8/layout/vList2"/>
    <dgm:cxn modelId="{1C5B4AFF-7BE6-4C18-9D4C-F19D539EFF0F}" type="presParOf" srcId="{6DD7F38B-1764-408F-9D6F-FAF2DC4A925E}" destId="{008D630B-C5F1-49E0-B236-9BE12320ED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59752-3422-4A84-B2BD-BBC4F8DB9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D20C389-2F95-44C9-B032-65FCDEB234D5}">
      <dgm:prSet/>
      <dgm:spPr/>
      <dgm:t>
        <a:bodyPr/>
        <a:lstStyle/>
        <a:p>
          <a:pPr rtl="0"/>
          <a:r>
            <a:rPr lang="en-US" b="0" i="0"/>
            <a:t>Punto focal</a:t>
          </a:r>
          <a:endParaRPr lang="en-US"/>
        </a:p>
      </dgm:t>
    </dgm:pt>
    <dgm:pt modelId="{D18FE5AD-26F5-4EEC-A2AD-826E4F00C3FC}" type="parTrans" cxnId="{FAAAD2F7-2555-407B-B126-989360A52845}">
      <dgm:prSet/>
      <dgm:spPr/>
      <dgm:t>
        <a:bodyPr/>
        <a:lstStyle/>
        <a:p>
          <a:endParaRPr lang="es-ES"/>
        </a:p>
      </dgm:t>
    </dgm:pt>
    <dgm:pt modelId="{64109A5D-4678-4C99-8DCA-D53A3F15ACD7}" type="sibTrans" cxnId="{FAAAD2F7-2555-407B-B126-989360A52845}">
      <dgm:prSet/>
      <dgm:spPr/>
      <dgm:t>
        <a:bodyPr/>
        <a:lstStyle/>
        <a:p>
          <a:endParaRPr lang="es-ES"/>
        </a:p>
      </dgm:t>
    </dgm:pt>
    <dgm:pt modelId="{212D1508-54ED-4BA4-8E97-0DFDD4284653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b="0" i="0"/>
            <a:t>Repetición</a:t>
          </a:r>
          <a:endParaRPr lang="en-US"/>
        </a:p>
      </dgm:t>
    </dgm:pt>
    <dgm:pt modelId="{6C7EBFE8-B3C7-4500-8E66-4C3D15FE1CAF}" type="parTrans" cxnId="{3E254752-4B97-491C-A686-344166020ED0}">
      <dgm:prSet/>
      <dgm:spPr/>
      <dgm:t>
        <a:bodyPr/>
        <a:lstStyle/>
        <a:p>
          <a:endParaRPr lang="es-ES"/>
        </a:p>
      </dgm:t>
    </dgm:pt>
    <dgm:pt modelId="{75E26C18-04E7-4738-8AE7-22DFD8A87CEB}" type="sibTrans" cxnId="{3E254752-4B97-491C-A686-344166020ED0}">
      <dgm:prSet/>
      <dgm:spPr/>
      <dgm:t>
        <a:bodyPr/>
        <a:lstStyle/>
        <a:p>
          <a:endParaRPr lang="es-ES"/>
        </a:p>
      </dgm:t>
    </dgm:pt>
    <dgm:pt modelId="{E89B3CB2-5728-48B0-B086-E0D2307CCAF6}">
      <dgm:prSet/>
      <dgm:spPr/>
      <dgm:t>
        <a:bodyPr/>
        <a:lstStyle/>
        <a:p>
          <a:pPr rtl="0"/>
          <a:r>
            <a:rPr lang="en-US" b="0" i="0"/>
            <a:t>Equilibrio</a:t>
          </a:r>
          <a:endParaRPr lang="en-US"/>
        </a:p>
      </dgm:t>
    </dgm:pt>
    <dgm:pt modelId="{D2988B5D-00FE-4CA2-9900-45F1F72BD7BE}" type="parTrans" cxnId="{CADB7909-86E8-4063-B7CB-C32B536DCAB9}">
      <dgm:prSet/>
      <dgm:spPr/>
      <dgm:t>
        <a:bodyPr/>
        <a:lstStyle/>
        <a:p>
          <a:endParaRPr lang="es-ES"/>
        </a:p>
      </dgm:t>
    </dgm:pt>
    <dgm:pt modelId="{591EC733-B3EB-40FE-8031-855EE3B247AB}" type="sibTrans" cxnId="{CADB7909-86E8-4063-B7CB-C32B536DCAB9}">
      <dgm:prSet/>
      <dgm:spPr/>
      <dgm:t>
        <a:bodyPr/>
        <a:lstStyle/>
        <a:p>
          <a:endParaRPr lang="es-ES"/>
        </a:p>
      </dgm:t>
    </dgm:pt>
    <dgm:pt modelId="{2A53A589-04CD-4503-84D4-BD5FE5C38738}">
      <dgm:prSet/>
      <dgm:spPr/>
      <dgm:t>
        <a:bodyPr/>
        <a:lstStyle/>
        <a:p>
          <a:pPr rtl="0"/>
          <a:r>
            <a:rPr lang="en-US" b="0" i="0"/>
            <a:t>Color</a:t>
          </a:r>
          <a:endParaRPr lang="en-US"/>
        </a:p>
      </dgm:t>
    </dgm:pt>
    <dgm:pt modelId="{BD91CA17-3646-4CD7-A06A-0E7CA6A4E65E}" type="parTrans" cxnId="{2CF584EB-4D4B-45C7-A055-5638DC288A55}">
      <dgm:prSet/>
      <dgm:spPr/>
      <dgm:t>
        <a:bodyPr/>
        <a:lstStyle/>
        <a:p>
          <a:endParaRPr lang="es-ES"/>
        </a:p>
      </dgm:t>
    </dgm:pt>
    <dgm:pt modelId="{B91EFA77-F953-4AA9-88FF-C6984407425E}" type="sibTrans" cxnId="{2CF584EB-4D4B-45C7-A055-5638DC288A55}">
      <dgm:prSet/>
      <dgm:spPr/>
      <dgm:t>
        <a:bodyPr/>
        <a:lstStyle/>
        <a:p>
          <a:endParaRPr lang="es-ES"/>
        </a:p>
      </dgm:t>
    </dgm:pt>
    <dgm:pt modelId="{EB218BC1-85B0-4CB1-898A-673528D52568}">
      <dgm:prSet/>
      <dgm:spPr/>
      <dgm:t>
        <a:bodyPr/>
        <a:lstStyle/>
        <a:p>
          <a:pPr rtl="0"/>
          <a:r>
            <a:rPr lang="en-US" b="0" i="0"/>
            <a:t>Ritmo</a:t>
          </a:r>
          <a:endParaRPr lang="en-US"/>
        </a:p>
      </dgm:t>
    </dgm:pt>
    <dgm:pt modelId="{B5F38FA4-F7BA-43FD-8B2E-1C291060D52E}" type="parTrans" cxnId="{05DC987A-F740-4899-BCA3-C71FCE67CAAC}">
      <dgm:prSet/>
      <dgm:spPr/>
      <dgm:t>
        <a:bodyPr/>
        <a:lstStyle/>
        <a:p>
          <a:endParaRPr lang="es-ES"/>
        </a:p>
      </dgm:t>
    </dgm:pt>
    <dgm:pt modelId="{50D3602B-4F02-4A50-81C7-C1B25A12EEA2}" type="sibTrans" cxnId="{05DC987A-F740-4899-BCA3-C71FCE67CAAC}">
      <dgm:prSet/>
      <dgm:spPr/>
      <dgm:t>
        <a:bodyPr/>
        <a:lstStyle/>
        <a:p>
          <a:endParaRPr lang="es-ES"/>
        </a:p>
      </dgm:t>
    </dgm:pt>
    <dgm:pt modelId="{C63475AE-CFCC-4484-859D-B9E1564EDDE4}">
      <dgm:prSet/>
      <dgm:spPr/>
      <dgm:t>
        <a:bodyPr/>
        <a:lstStyle/>
        <a:p>
          <a:pPr rtl="0"/>
          <a:r>
            <a:rPr lang="en-US" b="0" i="1" dirty="0"/>
            <a:t>Elevator Pitch</a:t>
          </a:r>
          <a:endParaRPr lang="en-US" i="1" dirty="0"/>
        </a:p>
      </dgm:t>
    </dgm:pt>
    <dgm:pt modelId="{1C4940FA-F1E8-4810-BADD-D931F91A2BC6}" type="parTrans" cxnId="{12FE750F-A8E4-4A31-AB4E-51B60046C2D9}">
      <dgm:prSet/>
      <dgm:spPr/>
      <dgm:t>
        <a:bodyPr/>
        <a:lstStyle/>
        <a:p>
          <a:endParaRPr lang="es-ES"/>
        </a:p>
      </dgm:t>
    </dgm:pt>
    <dgm:pt modelId="{59B6743C-70C6-4086-9FAB-39AF8FFFB851}" type="sibTrans" cxnId="{12FE750F-A8E4-4A31-AB4E-51B60046C2D9}">
      <dgm:prSet/>
      <dgm:spPr/>
      <dgm:t>
        <a:bodyPr/>
        <a:lstStyle/>
        <a:p>
          <a:endParaRPr lang="es-ES"/>
        </a:p>
      </dgm:t>
    </dgm:pt>
    <dgm:pt modelId="{6DD7F38B-1764-408F-9D6F-FAF2DC4A925E}" type="pres">
      <dgm:prSet presAssocID="{35A59752-3422-4A84-B2BD-BBC4F8DB92C5}" presName="linear" presStyleCnt="0">
        <dgm:presLayoutVars>
          <dgm:animLvl val="lvl"/>
          <dgm:resizeHandles val="exact"/>
        </dgm:presLayoutVars>
      </dgm:prSet>
      <dgm:spPr/>
    </dgm:pt>
    <dgm:pt modelId="{3B4675C1-8964-4283-A8BC-697C9535B12F}" type="pres">
      <dgm:prSet presAssocID="{9D20C389-2F95-44C9-B032-65FCDEB234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7B9C17-CF3E-444A-BC3E-5E703B3D8B4B}" type="pres">
      <dgm:prSet presAssocID="{64109A5D-4678-4C99-8DCA-D53A3F15ACD7}" presName="spacer" presStyleCnt="0"/>
      <dgm:spPr/>
    </dgm:pt>
    <dgm:pt modelId="{FF50DB1E-139B-4298-9174-261F12BAA4E7}" type="pres">
      <dgm:prSet presAssocID="{212D1508-54ED-4BA4-8E97-0DFDD42846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D6C480-4EE5-4BEF-8A66-3B15F968DD50}" type="pres">
      <dgm:prSet presAssocID="{75E26C18-04E7-4738-8AE7-22DFD8A87CEB}" presName="spacer" presStyleCnt="0"/>
      <dgm:spPr/>
    </dgm:pt>
    <dgm:pt modelId="{A0AF5E15-D382-457D-9E55-F44A32BCA9B2}" type="pres">
      <dgm:prSet presAssocID="{E89B3CB2-5728-48B0-B086-E0D2307CCA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C58D6D-E92A-4A29-B211-7AC2845ED7F7}" type="pres">
      <dgm:prSet presAssocID="{591EC733-B3EB-40FE-8031-855EE3B247AB}" presName="spacer" presStyleCnt="0"/>
      <dgm:spPr/>
    </dgm:pt>
    <dgm:pt modelId="{B0DCA3BF-0D5B-4A56-B4DA-6C9EFFFF37B0}" type="pres">
      <dgm:prSet presAssocID="{2A53A589-04CD-4503-84D4-BD5FE5C387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CDED65-4E93-41F4-AB96-286080BBB175}" type="pres">
      <dgm:prSet presAssocID="{B91EFA77-F953-4AA9-88FF-C6984407425E}" presName="spacer" presStyleCnt="0"/>
      <dgm:spPr/>
    </dgm:pt>
    <dgm:pt modelId="{40E1D927-D365-4925-B87F-E1EE00E98A37}" type="pres">
      <dgm:prSet presAssocID="{EB218BC1-85B0-4CB1-898A-673528D525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C38676-726F-494F-8125-7E2ACE78CC23}" type="pres">
      <dgm:prSet presAssocID="{50D3602B-4F02-4A50-81C7-C1B25A12EEA2}" presName="spacer" presStyleCnt="0"/>
      <dgm:spPr/>
    </dgm:pt>
    <dgm:pt modelId="{008D630B-C5F1-49E0-B236-9BE12320ED87}" type="pres">
      <dgm:prSet presAssocID="{C63475AE-CFCC-4484-859D-B9E1564EDD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DB7909-86E8-4063-B7CB-C32B536DCAB9}" srcId="{35A59752-3422-4A84-B2BD-BBC4F8DB92C5}" destId="{E89B3CB2-5728-48B0-B086-E0D2307CCAF6}" srcOrd="2" destOrd="0" parTransId="{D2988B5D-00FE-4CA2-9900-45F1F72BD7BE}" sibTransId="{591EC733-B3EB-40FE-8031-855EE3B247AB}"/>
    <dgm:cxn modelId="{12FE750F-A8E4-4A31-AB4E-51B60046C2D9}" srcId="{35A59752-3422-4A84-B2BD-BBC4F8DB92C5}" destId="{C63475AE-CFCC-4484-859D-B9E1564EDDE4}" srcOrd="5" destOrd="0" parTransId="{1C4940FA-F1E8-4810-BADD-D931F91A2BC6}" sibTransId="{59B6743C-70C6-4086-9FAB-39AF8FFFB851}"/>
    <dgm:cxn modelId="{E502371D-8B6C-4B91-BAC8-1B2A552442C1}" type="presOf" srcId="{212D1508-54ED-4BA4-8E97-0DFDD4284653}" destId="{FF50DB1E-139B-4298-9174-261F12BAA4E7}" srcOrd="0" destOrd="0" presId="urn:microsoft.com/office/officeart/2005/8/layout/vList2"/>
    <dgm:cxn modelId="{7C360822-A586-4212-8EF1-CAE65A4FC300}" type="presOf" srcId="{35A59752-3422-4A84-B2BD-BBC4F8DB92C5}" destId="{6DD7F38B-1764-408F-9D6F-FAF2DC4A925E}" srcOrd="0" destOrd="0" presId="urn:microsoft.com/office/officeart/2005/8/layout/vList2"/>
    <dgm:cxn modelId="{49626034-4976-42FB-A535-5AAE3A6395ED}" type="presOf" srcId="{EB218BC1-85B0-4CB1-898A-673528D52568}" destId="{40E1D927-D365-4925-B87F-E1EE00E98A37}" srcOrd="0" destOrd="0" presId="urn:microsoft.com/office/officeart/2005/8/layout/vList2"/>
    <dgm:cxn modelId="{3E254752-4B97-491C-A686-344166020ED0}" srcId="{35A59752-3422-4A84-B2BD-BBC4F8DB92C5}" destId="{212D1508-54ED-4BA4-8E97-0DFDD4284653}" srcOrd="1" destOrd="0" parTransId="{6C7EBFE8-B3C7-4500-8E66-4C3D15FE1CAF}" sibTransId="{75E26C18-04E7-4738-8AE7-22DFD8A87CEB}"/>
    <dgm:cxn modelId="{685D4F58-96F1-481A-8976-ACB5A9147679}" type="presOf" srcId="{E89B3CB2-5728-48B0-B086-E0D2307CCAF6}" destId="{A0AF5E15-D382-457D-9E55-F44A32BCA9B2}" srcOrd="0" destOrd="0" presId="urn:microsoft.com/office/officeart/2005/8/layout/vList2"/>
    <dgm:cxn modelId="{5FCFF463-9255-406E-99B7-999DD2E69DAF}" type="presOf" srcId="{C63475AE-CFCC-4484-859D-B9E1564EDDE4}" destId="{008D630B-C5F1-49E0-B236-9BE12320ED87}" srcOrd="0" destOrd="0" presId="urn:microsoft.com/office/officeart/2005/8/layout/vList2"/>
    <dgm:cxn modelId="{05DC987A-F740-4899-BCA3-C71FCE67CAAC}" srcId="{35A59752-3422-4A84-B2BD-BBC4F8DB92C5}" destId="{EB218BC1-85B0-4CB1-898A-673528D52568}" srcOrd="4" destOrd="0" parTransId="{B5F38FA4-F7BA-43FD-8B2E-1C291060D52E}" sibTransId="{50D3602B-4F02-4A50-81C7-C1B25A12EEA2}"/>
    <dgm:cxn modelId="{06BFDB98-5FDC-4146-A964-3937E72FC961}" type="presOf" srcId="{2A53A589-04CD-4503-84D4-BD5FE5C38738}" destId="{B0DCA3BF-0D5B-4A56-B4DA-6C9EFFFF37B0}" srcOrd="0" destOrd="0" presId="urn:microsoft.com/office/officeart/2005/8/layout/vList2"/>
    <dgm:cxn modelId="{407FABB8-DA8F-4F7A-B5CF-ABB8C1924DC8}" type="presOf" srcId="{9D20C389-2F95-44C9-B032-65FCDEB234D5}" destId="{3B4675C1-8964-4283-A8BC-697C9535B12F}" srcOrd="0" destOrd="0" presId="urn:microsoft.com/office/officeart/2005/8/layout/vList2"/>
    <dgm:cxn modelId="{2CF584EB-4D4B-45C7-A055-5638DC288A55}" srcId="{35A59752-3422-4A84-B2BD-BBC4F8DB92C5}" destId="{2A53A589-04CD-4503-84D4-BD5FE5C38738}" srcOrd="3" destOrd="0" parTransId="{BD91CA17-3646-4CD7-A06A-0E7CA6A4E65E}" sibTransId="{B91EFA77-F953-4AA9-88FF-C6984407425E}"/>
    <dgm:cxn modelId="{FAAAD2F7-2555-407B-B126-989360A52845}" srcId="{35A59752-3422-4A84-B2BD-BBC4F8DB92C5}" destId="{9D20C389-2F95-44C9-B032-65FCDEB234D5}" srcOrd="0" destOrd="0" parTransId="{D18FE5AD-26F5-4EEC-A2AD-826E4F00C3FC}" sibTransId="{64109A5D-4678-4C99-8DCA-D53A3F15ACD7}"/>
    <dgm:cxn modelId="{7BB7D3BB-154C-4475-A509-8F59B76B86B0}" type="presParOf" srcId="{6DD7F38B-1764-408F-9D6F-FAF2DC4A925E}" destId="{3B4675C1-8964-4283-A8BC-697C9535B12F}" srcOrd="0" destOrd="0" presId="urn:microsoft.com/office/officeart/2005/8/layout/vList2"/>
    <dgm:cxn modelId="{DB4ADB27-D3E9-4565-BD43-31C3BFC6756A}" type="presParOf" srcId="{6DD7F38B-1764-408F-9D6F-FAF2DC4A925E}" destId="{C27B9C17-CF3E-444A-BC3E-5E703B3D8B4B}" srcOrd="1" destOrd="0" presId="urn:microsoft.com/office/officeart/2005/8/layout/vList2"/>
    <dgm:cxn modelId="{8A82E31B-B870-46EC-9378-CD443E66E514}" type="presParOf" srcId="{6DD7F38B-1764-408F-9D6F-FAF2DC4A925E}" destId="{FF50DB1E-139B-4298-9174-261F12BAA4E7}" srcOrd="2" destOrd="0" presId="urn:microsoft.com/office/officeart/2005/8/layout/vList2"/>
    <dgm:cxn modelId="{E3FBCD32-4653-48FB-A059-632E65D4E5AB}" type="presParOf" srcId="{6DD7F38B-1764-408F-9D6F-FAF2DC4A925E}" destId="{0CD6C480-4EE5-4BEF-8A66-3B15F968DD50}" srcOrd="3" destOrd="0" presId="urn:microsoft.com/office/officeart/2005/8/layout/vList2"/>
    <dgm:cxn modelId="{D99D49E4-0CF1-492A-954C-BD795CA5905B}" type="presParOf" srcId="{6DD7F38B-1764-408F-9D6F-FAF2DC4A925E}" destId="{A0AF5E15-D382-457D-9E55-F44A32BCA9B2}" srcOrd="4" destOrd="0" presId="urn:microsoft.com/office/officeart/2005/8/layout/vList2"/>
    <dgm:cxn modelId="{09327BFD-67F5-4922-8C9D-93599E452577}" type="presParOf" srcId="{6DD7F38B-1764-408F-9D6F-FAF2DC4A925E}" destId="{90C58D6D-E92A-4A29-B211-7AC2845ED7F7}" srcOrd="5" destOrd="0" presId="urn:microsoft.com/office/officeart/2005/8/layout/vList2"/>
    <dgm:cxn modelId="{AC831177-3F66-4FB8-86A1-306D15C67F6C}" type="presParOf" srcId="{6DD7F38B-1764-408F-9D6F-FAF2DC4A925E}" destId="{B0DCA3BF-0D5B-4A56-B4DA-6C9EFFFF37B0}" srcOrd="6" destOrd="0" presId="urn:microsoft.com/office/officeart/2005/8/layout/vList2"/>
    <dgm:cxn modelId="{C0699F20-3DD5-4F45-AC54-33458ABCD9F3}" type="presParOf" srcId="{6DD7F38B-1764-408F-9D6F-FAF2DC4A925E}" destId="{D2CDED65-4E93-41F4-AB96-286080BBB175}" srcOrd="7" destOrd="0" presId="urn:microsoft.com/office/officeart/2005/8/layout/vList2"/>
    <dgm:cxn modelId="{A88330CC-C1B6-4BFC-A58D-AFEB4F537A17}" type="presParOf" srcId="{6DD7F38B-1764-408F-9D6F-FAF2DC4A925E}" destId="{40E1D927-D365-4925-B87F-E1EE00E98A37}" srcOrd="8" destOrd="0" presId="urn:microsoft.com/office/officeart/2005/8/layout/vList2"/>
    <dgm:cxn modelId="{92653A71-4A16-42EA-9983-CFEA07B4650D}" type="presParOf" srcId="{6DD7F38B-1764-408F-9D6F-FAF2DC4A925E}" destId="{0DC38676-726F-494F-8125-7E2ACE78CC23}" srcOrd="9" destOrd="0" presId="urn:microsoft.com/office/officeart/2005/8/layout/vList2"/>
    <dgm:cxn modelId="{1C5B4AFF-7BE6-4C18-9D4C-F19D539EFF0F}" type="presParOf" srcId="{6DD7F38B-1764-408F-9D6F-FAF2DC4A925E}" destId="{008D630B-C5F1-49E0-B236-9BE12320ED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59752-3422-4A84-B2BD-BBC4F8DB9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D20C389-2F95-44C9-B032-65FCDEB234D5}">
      <dgm:prSet/>
      <dgm:spPr/>
      <dgm:t>
        <a:bodyPr/>
        <a:lstStyle/>
        <a:p>
          <a:pPr rtl="0"/>
          <a:r>
            <a:rPr lang="en-US" b="0" i="0"/>
            <a:t>Punto focal</a:t>
          </a:r>
          <a:endParaRPr lang="en-US"/>
        </a:p>
      </dgm:t>
    </dgm:pt>
    <dgm:pt modelId="{D18FE5AD-26F5-4EEC-A2AD-826E4F00C3FC}" type="parTrans" cxnId="{FAAAD2F7-2555-407B-B126-989360A52845}">
      <dgm:prSet/>
      <dgm:spPr/>
      <dgm:t>
        <a:bodyPr/>
        <a:lstStyle/>
        <a:p>
          <a:endParaRPr lang="es-ES"/>
        </a:p>
      </dgm:t>
    </dgm:pt>
    <dgm:pt modelId="{64109A5D-4678-4C99-8DCA-D53A3F15ACD7}" type="sibTrans" cxnId="{FAAAD2F7-2555-407B-B126-989360A52845}">
      <dgm:prSet/>
      <dgm:spPr/>
      <dgm:t>
        <a:bodyPr/>
        <a:lstStyle/>
        <a:p>
          <a:endParaRPr lang="es-ES"/>
        </a:p>
      </dgm:t>
    </dgm:pt>
    <dgm:pt modelId="{212D1508-54ED-4BA4-8E97-0DFDD4284653}">
      <dgm:prSet/>
      <dgm:spPr/>
      <dgm:t>
        <a:bodyPr/>
        <a:lstStyle/>
        <a:p>
          <a:pPr rtl="0"/>
          <a:r>
            <a:rPr lang="en-US" b="0" i="0"/>
            <a:t>Repetición</a:t>
          </a:r>
          <a:endParaRPr lang="en-US"/>
        </a:p>
      </dgm:t>
    </dgm:pt>
    <dgm:pt modelId="{6C7EBFE8-B3C7-4500-8E66-4C3D15FE1CAF}" type="parTrans" cxnId="{3E254752-4B97-491C-A686-344166020ED0}">
      <dgm:prSet/>
      <dgm:spPr/>
      <dgm:t>
        <a:bodyPr/>
        <a:lstStyle/>
        <a:p>
          <a:endParaRPr lang="es-ES"/>
        </a:p>
      </dgm:t>
    </dgm:pt>
    <dgm:pt modelId="{75E26C18-04E7-4738-8AE7-22DFD8A87CEB}" type="sibTrans" cxnId="{3E254752-4B97-491C-A686-344166020ED0}">
      <dgm:prSet/>
      <dgm:spPr/>
      <dgm:t>
        <a:bodyPr/>
        <a:lstStyle/>
        <a:p>
          <a:endParaRPr lang="es-ES"/>
        </a:p>
      </dgm:t>
    </dgm:pt>
    <dgm:pt modelId="{E89B3CB2-5728-48B0-B086-E0D2307CCAF6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b="0" i="0"/>
            <a:t>Equilibrio</a:t>
          </a:r>
          <a:endParaRPr lang="en-US"/>
        </a:p>
      </dgm:t>
    </dgm:pt>
    <dgm:pt modelId="{D2988B5D-00FE-4CA2-9900-45F1F72BD7BE}" type="parTrans" cxnId="{CADB7909-86E8-4063-B7CB-C32B536DCAB9}">
      <dgm:prSet/>
      <dgm:spPr/>
      <dgm:t>
        <a:bodyPr/>
        <a:lstStyle/>
        <a:p>
          <a:endParaRPr lang="es-ES"/>
        </a:p>
      </dgm:t>
    </dgm:pt>
    <dgm:pt modelId="{591EC733-B3EB-40FE-8031-855EE3B247AB}" type="sibTrans" cxnId="{CADB7909-86E8-4063-B7CB-C32B536DCAB9}">
      <dgm:prSet/>
      <dgm:spPr/>
      <dgm:t>
        <a:bodyPr/>
        <a:lstStyle/>
        <a:p>
          <a:endParaRPr lang="es-ES"/>
        </a:p>
      </dgm:t>
    </dgm:pt>
    <dgm:pt modelId="{2A53A589-04CD-4503-84D4-BD5FE5C38738}">
      <dgm:prSet/>
      <dgm:spPr/>
      <dgm:t>
        <a:bodyPr/>
        <a:lstStyle/>
        <a:p>
          <a:pPr rtl="0"/>
          <a:r>
            <a:rPr lang="en-US" b="0" i="0"/>
            <a:t>Color</a:t>
          </a:r>
          <a:endParaRPr lang="en-US"/>
        </a:p>
      </dgm:t>
    </dgm:pt>
    <dgm:pt modelId="{BD91CA17-3646-4CD7-A06A-0E7CA6A4E65E}" type="parTrans" cxnId="{2CF584EB-4D4B-45C7-A055-5638DC288A55}">
      <dgm:prSet/>
      <dgm:spPr/>
      <dgm:t>
        <a:bodyPr/>
        <a:lstStyle/>
        <a:p>
          <a:endParaRPr lang="es-ES"/>
        </a:p>
      </dgm:t>
    </dgm:pt>
    <dgm:pt modelId="{B91EFA77-F953-4AA9-88FF-C6984407425E}" type="sibTrans" cxnId="{2CF584EB-4D4B-45C7-A055-5638DC288A55}">
      <dgm:prSet/>
      <dgm:spPr/>
      <dgm:t>
        <a:bodyPr/>
        <a:lstStyle/>
        <a:p>
          <a:endParaRPr lang="es-ES"/>
        </a:p>
      </dgm:t>
    </dgm:pt>
    <dgm:pt modelId="{EB218BC1-85B0-4CB1-898A-673528D52568}">
      <dgm:prSet/>
      <dgm:spPr/>
      <dgm:t>
        <a:bodyPr/>
        <a:lstStyle/>
        <a:p>
          <a:pPr rtl="0"/>
          <a:r>
            <a:rPr lang="en-US" b="0" i="0"/>
            <a:t>Ritmo</a:t>
          </a:r>
          <a:endParaRPr lang="en-US"/>
        </a:p>
      </dgm:t>
    </dgm:pt>
    <dgm:pt modelId="{B5F38FA4-F7BA-43FD-8B2E-1C291060D52E}" type="parTrans" cxnId="{05DC987A-F740-4899-BCA3-C71FCE67CAAC}">
      <dgm:prSet/>
      <dgm:spPr/>
      <dgm:t>
        <a:bodyPr/>
        <a:lstStyle/>
        <a:p>
          <a:endParaRPr lang="es-ES"/>
        </a:p>
      </dgm:t>
    </dgm:pt>
    <dgm:pt modelId="{50D3602B-4F02-4A50-81C7-C1B25A12EEA2}" type="sibTrans" cxnId="{05DC987A-F740-4899-BCA3-C71FCE67CAAC}">
      <dgm:prSet/>
      <dgm:spPr/>
      <dgm:t>
        <a:bodyPr/>
        <a:lstStyle/>
        <a:p>
          <a:endParaRPr lang="es-ES"/>
        </a:p>
      </dgm:t>
    </dgm:pt>
    <dgm:pt modelId="{C63475AE-CFCC-4484-859D-B9E1564EDDE4}">
      <dgm:prSet/>
      <dgm:spPr/>
      <dgm:t>
        <a:bodyPr/>
        <a:lstStyle/>
        <a:p>
          <a:pPr rtl="0"/>
          <a:r>
            <a:rPr lang="en-US" b="0" i="1" dirty="0"/>
            <a:t>Elevator Pitch</a:t>
          </a:r>
          <a:endParaRPr lang="en-US" i="1" dirty="0"/>
        </a:p>
      </dgm:t>
    </dgm:pt>
    <dgm:pt modelId="{1C4940FA-F1E8-4810-BADD-D931F91A2BC6}" type="parTrans" cxnId="{12FE750F-A8E4-4A31-AB4E-51B60046C2D9}">
      <dgm:prSet/>
      <dgm:spPr/>
      <dgm:t>
        <a:bodyPr/>
        <a:lstStyle/>
        <a:p>
          <a:endParaRPr lang="es-ES"/>
        </a:p>
      </dgm:t>
    </dgm:pt>
    <dgm:pt modelId="{59B6743C-70C6-4086-9FAB-39AF8FFFB851}" type="sibTrans" cxnId="{12FE750F-A8E4-4A31-AB4E-51B60046C2D9}">
      <dgm:prSet/>
      <dgm:spPr/>
      <dgm:t>
        <a:bodyPr/>
        <a:lstStyle/>
        <a:p>
          <a:endParaRPr lang="es-ES"/>
        </a:p>
      </dgm:t>
    </dgm:pt>
    <dgm:pt modelId="{6DD7F38B-1764-408F-9D6F-FAF2DC4A925E}" type="pres">
      <dgm:prSet presAssocID="{35A59752-3422-4A84-B2BD-BBC4F8DB92C5}" presName="linear" presStyleCnt="0">
        <dgm:presLayoutVars>
          <dgm:animLvl val="lvl"/>
          <dgm:resizeHandles val="exact"/>
        </dgm:presLayoutVars>
      </dgm:prSet>
      <dgm:spPr/>
    </dgm:pt>
    <dgm:pt modelId="{3B4675C1-8964-4283-A8BC-697C9535B12F}" type="pres">
      <dgm:prSet presAssocID="{9D20C389-2F95-44C9-B032-65FCDEB234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7B9C17-CF3E-444A-BC3E-5E703B3D8B4B}" type="pres">
      <dgm:prSet presAssocID="{64109A5D-4678-4C99-8DCA-D53A3F15ACD7}" presName="spacer" presStyleCnt="0"/>
      <dgm:spPr/>
    </dgm:pt>
    <dgm:pt modelId="{FF50DB1E-139B-4298-9174-261F12BAA4E7}" type="pres">
      <dgm:prSet presAssocID="{212D1508-54ED-4BA4-8E97-0DFDD42846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D6C480-4EE5-4BEF-8A66-3B15F968DD50}" type="pres">
      <dgm:prSet presAssocID="{75E26C18-04E7-4738-8AE7-22DFD8A87CEB}" presName="spacer" presStyleCnt="0"/>
      <dgm:spPr/>
    </dgm:pt>
    <dgm:pt modelId="{A0AF5E15-D382-457D-9E55-F44A32BCA9B2}" type="pres">
      <dgm:prSet presAssocID="{E89B3CB2-5728-48B0-B086-E0D2307CCA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C58D6D-E92A-4A29-B211-7AC2845ED7F7}" type="pres">
      <dgm:prSet presAssocID="{591EC733-B3EB-40FE-8031-855EE3B247AB}" presName="spacer" presStyleCnt="0"/>
      <dgm:spPr/>
    </dgm:pt>
    <dgm:pt modelId="{B0DCA3BF-0D5B-4A56-B4DA-6C9EFFFF37B0}" type="pres">
      <dgm:prSet presAssocID="{2A53A589-04CD-4503-84D4-BD5FE5C387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CDED65-4E93-41F4-AB96-286080BBB175}" type="pres">
      <dgm:prSet presAssocID="{B91EFA77-F953-4AA9-88FF-C6984407425E}" presName="spacer" presStyleCnt="0"/>
      <dgm:spPr/>
    </dgm:pt>
    <dgm:pt modelId="{40E1D927-D365-4925-B87F-E1EE00E98A37}" type="pres">
      <dgm:prSet presAssocID="{EB218BC1-85B0-4CB1-898A-673528D525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C38676-726F-494F-8125-7E2ACE78CC23}" type="pres">
      <dgm:prSet presAssocID="{50D3602B-4F02-4A50-81C7-C1B25A12EEA2}" presName="spacer" presStyleCnt="0"/>
      <dgm:spPr/>
    </dgm:pt>
    <dgm:pt modelId="{008D630B-C5F1-49E0-B236-9BE12320ED87}" type="pres">
      <dgm:prSet presAssocID="{C63475AE-CFCC-4484-859D-B9E1564EDD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DB7909-86E8-4063-B7CB-C32B536DCAB9}" srcId="{35A59752-3422-4A84-B2BD-BBC4F8DB92C5}" destId="{E89B3CB2-5728-48B0-B086-E0D2307CCAF6}" srcOrd="2" destOrd="0" parTransId="{D2988B5D-00FE-4CA2-9900-45F1F72BD7BE}" sibTransId="{591EC733-B3EB-40FE-8031-855EE3B247AB}"/>
    <dgm:cxn modelId="{12FE750F-A8E4-4A31-AB4E-51B60046C2D9}" srcId="{35A59752-3422-4A84-B2BD-BBC4F8DB92C5}" destId="{C63475AE-CFCC-4484-859D-B9E1564EDDE4}" srcOrd="5" destOrd="0" parTransId="{1C4940FA-F1E8-4810-BADD-D931F91A2BC6}" sibTransId="{59B6743C-70C6-4086-9FAB-39AF8FFFB851}"/>
    <dgm:cxn modelId="{E502371D-8B6C-4B91-BAC8-1B2A552442C1}" type="presOf" srcId="{212D1508-54ED-4BA4-8E97-0DFDD4284653}" destId="{FF50DB1E-139B-4298-9174-261F12BAA4E7}" srcOrd="0" destOrd="0" presId="urn:microsoft.com/office/officeart/2005/8/layout/vList2"/>
    <dgm:cxn modelId="{7C360822-A586-4212-8EF1-CAE65A4FC300}" type="presOf" srcId="{35A59752-3422-4A84-B2BD-BBC4F8DB92C5}" destId="{6DD7F38B-1764-408F-9D6F-FAF2DC4A925E}" srcOrd="0" destOrd="0" presId="urn:microsoft.com/office/officeart/2005/8/layout/vList2"/>
    <dgm:cxn modelId="{49626034-4976-42FB-A535-5AAE3A6395ED}" type="presOf" srcId="{EB218BC1-85B0-4CB1-898A-673528D52568}" destId="{40E1D927-D365-4925-B87F-E1EE00E98A37}" srcOrd="0" destOrd="0" presId="urn:microsoft.com/office/officeart/2005/8/layout/vList2"/>
    <dgm:cxn modelId="{3E254752-4B97-491C-A686-344166020ED0}" srcId="{35A59752-3422-4A84-B2BD-BBC4F8DB92C5}" destId="{212D1508-54ED-4BA4-8E97-0DFDD4284653}" srcOrd="1" destOrd="0" parTransId="{6C7EBFE8-B3C7-4500-8E66-4C3D15FE1CAF}" sibTransId="{75E26C18-04E7-4738-8AE7-22DFD8A87CEB}"/>
    <dgm:cxn modelId="{685D4F58-96F1-481A-8976-ACB5A9147679}" type="presOf" srcId="{E89B3CB2-5728-48B0-B086-E0D2307CCAF6}" destId="{A0AF5E15-D382-457D-9E55-F44A32BCA9B2}" srcOrd="0" destOrd="0" presId="urn:microsoft.com/office/officeart/2005/8/layout/vList2"/>
    <dgm:cxn modelId="{5FCFF463-9255-406E-99B7-999DD2E69DAF}" type="presOf" srcId="{C63475AE-CFCC-4484-859D-B9E1564EDDE4}" destId="{008D630B-C5F1-49E0-B236-9BE12320ED87}" srcOrd="0" destOrd="0" presId="urn:microsoft.com/office/officeart/2005/8/layout/vList2"/>
    <dgm:cxn modelId="{05DC987A-F740-4899-BCA3-C71FCE67CAAC}" srcId="{35A59752-3422-4A84-B2BD-BBC4F8DB92C5}" destId="{EB218BC1-85B0-4CB1-898A-673528D52568}" srcOrd="4" destOrd="0" parTransId="{B5F38FA4-F7BA-43FD-8B2E-1C291060D52E}" sibTransId="{50D3602B-4F02-4A50-81C7-C1B25A12EEA2}"/>
    <dgm:cxn modelId="{06BFDB98-5FDC-4146-A964-3937E72FC961}" type="presOf" srcId="{2A53A589-04CD-4503-84D4-BD5FE5C38738}" destId="{B0DCA3BF-0D5B-4A56-B4DA-6C9EFFFF37B0}" srcOrd="0" destOrd="0" presId="urn:microsoft.com/office/officeart/2005/8/layout/vList2"/>
    <dgm:cxn modelId="{407FABB8-DA8F-4F7A-B5CF-ABB8C1924DC8}" type="presOf" srcId="{9D20C389-2F95-44C9-B032-65FCDEB234D5}" destId="{3B4675C1-8964-4283-A8BC-697C9535B12F}" srcOrd="0" destOrd="0" presId="urn:microsoft.com/office/officeart/2005/8/layout/vList2"/>
    <dgm:cxn modelId="{2CF584EB-4D4B-45C7-A055-5638DC288A55}" srcId="{35A59752-3422-4A84-B2BD-BBC4F8DB92C5}" destId="{2A53A589-04CD-4503-84D4-BD5FE5C38738}" srcOrd="3" destOrd="0" parTransId="{BD91CA17-3646-4CD7-A06A-0E7CA6A4E65E}" sibTransId="{B91EFA77-F953-4AA9-88FF-C6984407425E}"/>
    <dgm:cxn modelId="{FAAAD2F7-2555-407B-B126-989360A52845}" srcId="{35A59752-3422-4A84-B2BD-BBC4F8DB92C5}" destId="{9D20C389-2F95-44C9-B032-65FCDEB234D5}" srcOrd="0" destOrd="0" parTransId="{D18FE5AD-26F5-4EEC-A2AD-826E4F00C3FC}" sibTransId="{64109A5D-4678-4C99-8DCA-D53A3F15ACD7}"/>
    <dgm:cxn modelId="{7BB7D3BB-154C-4475-A509-8F59B76B86B0}" type="presParOf" srcId="{6DD7F38B-1764-408F-9D6F-FAF2DC4A925E}" destId="{3B4675C1-8964-4283-A8BC-697C9535B12F}" srcOrd="0" destOrd="0" presId="urn:microsoft.com/office/officeart/2005/8/layout/vList2"/>
    <dgm:cxn modelId="{DB4ADB27-D3E9-4565-BD43-31C3BFC6756A}" type="presParOf" srcId="{6DD7F38B-1764-408F-9D6F-FAF2DC4A925E}" destId="{C27B9C17-CF3E-444A-BC3E-5E703B3D8B4B}" srcOrd="1" destOrd="0" presId="urn:microsoft.com/office/officeart/2005/8/layout/vList2"/>
    <dgm:cxn modelId="{8A82E31B-B870-46EC-9378-CD443E66E514}" type="presParOf" srcId="{6DD7F38B-1764-408F-9D6F-FAF2DC4A925E}" destId="{FF50DB1E-139B-4298-9174-261F12BAA4E7}" srcOrd="2" destOrd="0" presId="urn:microsoft.com/office/officeart/2005/8/layout/vList2"/>
    <dgm:cxn modelId="{E3FBCD32-4653-48FB-A059-632E65D4E5AB}" type="presParOf" srcId="{6DD7F38B-1764-408F-9D6F-FAF2DC4A925E}" destId="{0CD6C480-4EE5-4BEF-8A66-3B15F968DD50}" srcOrd="3" destOrd="0" presId="urn:microsoft.com/office/officeart/2005/8/layout/vList2"/>
    <dgm:cxn modelId="{D99D49E4-0CF1-492A-954C-BD795CA5905B}" type="presParOf" srcId="{6DD7F38B-1764-408F-9D6F-FAF2DC4A925E}" destId="{A0AF5E15-D382-457D-9E55-F44A32BCA9B2}" srcOrd="4" destOrd="0" presId="urn:microsoft.com/office/officeart/2005/8/layout/vList2"/>
    <dgm:cxn modelId="{09327BFD-67F5-4922-8C9D-93599E452577}" type="presParOf" srcId="{6DD7F38B-1764-408F-9D6F-FAF2DC4A925E}" destId="{90C58D6D-E92A-4A29-B211-7AC2845ED7F7}" srcOrd="5" destOrd="0" presId="urn:microsoft.com/office/officeart/2005/8/layout/vList2"/>
    <dgm:cxn modelId="{AC831177-3F66-4FB8-86A1-306D15C67F6C}" type="presParOf" srcId="{6DD7F38B-1764-408F-9D6F-FAF2DC4A925E}" destId="{B0DCA3BF-0D5B-4A56-B4DA-6C9EFFFF37B0}" srcOrd="6" destOrd="0" presId="urn:microsoft.com/office/officeart/2005/8/layout/vList2"/>
    <dgm:cxn modelId="{C0699F20-3DD5-4F45-AC54-33458ABCD9F3}" type="presParOf" srcId="{6DD7F38B-1764-408F-9D6F-FAF2DC4A925E}" destId="{D2CDED65-4E93-41F4-AB96-286080BBB175}" srcOrd="7" destOrd="0" presId="urn:microsoft.com/office/officeart/2005/8/layout/vList2"/>
    <dgm:cxn modelId="{A88330CC-C1B6-4BFC-A58D-AFEB4F537A17}" type="presParOf" srcId="{6DD7F38B-1764-408F-9D6F-FAF2DC4A925E}" destId="{40E1D927-D365-4925-B87F-E1EE00E98A37}" srcOrd="8" destOrd="0" presId="urn:microsoft.com/office/officeart/2005/8/layout/vList2"/>
    <dgm:cxn modelId="{92653A71-4A16-42EA-9983-CFEA07B4650D}" type="presParOf" srcId="{6DD7F38B-1764-408F-9D6F-FAF2DC4A925E}" destId="{0DC38676-726F-494F-8125-7E2ACE78CC23}" srcOrd="9" destOrd="0" presId="urn:microsoft.com/office/officeart/2005/8/layout/vList2"/>
    <dgm:cxn modelId="{1C5B4AFF-7BE6-4C18-9D4C-F19D539EFF0F}" type="presParOf" srcId="{6DD7F38B-1764-408F-9D6F-FAF2DC4A925E}" destId="{008D630B-C5F1-49E0-B236-9BE12320ED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A59752-3422-4A84-B2BD-BBC4F8DB9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D20C389-2F95-44C9-B032-65FCDEB234D5}">
      <dgm:prSet/>
      <dgm:spPr/>
      <dgm:t>
        <a:bodyPr/>
        <a:lstStyle/>
        <a:p>
          <a:pPr rtl="0"/>
          <a:r>
            <a:rPr lang="en-US" b="0" i="0"/>
            <a:t>Punto focal</a:t>
          </a:r>
          <a:endParaRPr lang="en-US"/>
        </a:p>
      </dgm:t>
    </dgm:pt>
    <dgm:pt modelId="{D18FE5AD-26F5-4EEC-A2AD-826E4F00C3FC}" type="parTrans" cxnId="{FAAAD2F7-2555-407B-B126-989360A52845}">
      <dgm:prSet/>
      <dgm:spPr/>
      <dgm:t>
        <a:bodyPr/>
        <a:lstStyle/>
        <a:p>
          <a:endParaRPr lang="es-ES"/>
        </a:p>
      </dgm:t>
    </dgm:pt>
    <dgm:pt modelId="{64109A5D-4678-4C99-8DCA-D53A3F15ACD7}" type="sibTrans" cxnId="{FAAAD2F7-2555-407B-B126-989360A52845}">
      <dgm:prSet/>
      <dgm:spPr/>
      <dgm:t>
        <a:bodyPr/>
        <a:lstStyle/>
        <a:p>
          <a:endParaRPr lang="es-ES"/>
        </a:p>
      </dgm:t>
    </dgm:pt>
    <dgm:pt modelId="{212D1508-54ED-4BA4-8E97-0DFDD4284653}">
      <dgm:prSet/>
      <dgm:spPr/>
      <dgm:t>
        <a:bodyPr/>
        <a:lstStyle/>
        <a:p>
          <a:pPr rtl="0"/>
          <a:r>
            <a:rPr lang="en-US" b="0" i="0"/>
            <a:t>Repetición</a:t>
          </a:r>
          <a:endParaRPr lang="en-US"/>
        </a:p>
      </dgm:t>
    </dgm:pt>
    <dgm:pt modelId="{6C7EBFE8-B3C7-4500-8E66-4C3D15FE1CAF}" type="parTrans" cxnId="{3E254752-4B97-491C-A686-344166020ED0}">
      <dgm:prSet/>
      <dgm:spPr/>
      <dgm:t>
        <a:bodyPr/>
        <a:lstStyle/>
        <a:p>
          <a:endParaRPr lang="es-ES"/>
        </a:p>
      </dgm:t>
    </dgm:pt>
    <dgm:pt modelId="{75E26C18-04E7-4738-8AE7-22DFD8A87CEB}" type="sibTrans" cxnId="{3E254752-4B97-491C-A686-344166020ED0}">
      <dgm:prSet/>
      <dgm:spPr/>
      <dgm:t>
        <a:bodyPr/>
        <a:lstStyle/>
        <a:p>
          <a:endParaRPr lang="es-ES"/>
        </a:p>
      </dgm:t>
    </dgm:pt>
    <dgm:pt modelId="{E89B3CB2-5728-48B0-B086-E0D2307CCAF6}">
      <dgm:prSet/>
      <dgm:spPr/>
      <dgm:t>
        <a:bodyPr/>
        <a:lstStyle/>
        <a:p>
          <a:pPr rtl="0"/>
          <a:r>
            <a:rPr lang="en-US" b="0" i="0"/>
            <a:t>Equilibrio</a:t>
          </a:r>
          <a:endParaRPr lang="en-US"/>
        </a:p>
      </dgm:t>
    </dgm:pt>
    <dgm:pt modelId="{D2988B5D-00FE-4CA2-9900-45F1F72BD7BE}" type="parTrans" cxnId="{CADB7909-86E8-4063-B7CB-C32B536DCAB9}">
      <dgm:prSet/>
      <dgm:spPr/>
      <dgm:t>
        <a:bodyPr/>
        <a:lstStyle/>
        <a:p>
          <a:endParaRPr lang="es-ES"/>
        </a:p>
      </dgm:t>
    </dgm:pt>
    <dgm:pt modelId="{591EC733-B3EB-40FE-8031-855EE3B247AB}" type="sibTrans" cxnId="{CADB7909-86E8-4063-B7CB-C32B536DCAB9}">
      <dgm:prSet/>
      <dgm:spPr/>
      <dgm:t>
        <a:bodyPr/>
        <a:lstStyle/>
        <a:p>
          <a:endParaRPr lang="es-ES"/>
        </a:p>
      </dgm:t>
    </dgm:pt>
    <dgm:pt modelId="{2A53A589-04CD-4503-84D4-BD5FE5C38738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b="0" i="0"/>
            <a:t>Color</a:t>
          </a:r>
          <a:endParaRPr lang="en-US"/>
        </a:p>
      </dgm:t>
    </dgm:pt>
    <dgm:pt modelId="{BD91CA17-3646-4CD7-A06A-0E7CA6A4E65E}" type="parTrans" cxnId="{2CF584EB-4D4B-45C7-A055-5638DC288A55}">
      <dgm:prSet/>
      <dgm:spPr/>
      <dgm:t>
        <a:bodyPr/>
        <a:lstStyle/>
        <a:p>
          <a:endParaRPr lang="es-ES"/>
        </a:p>
      </dgm:t>
    </dgm:pt>
    <dgm:pt modelId="{B91EFA77-F953-4AA9-88FF-C6984407425E}" type="sibTrans" cxnId="{2CF584EB-4D4B-45C7-A055-5638DC288A55}">
      <dgm:prSet/>
      <dgm:spPr/>
      <dgm:t>
        <a:bodyPr/>
        <a:lstStyle/>
        <a:p>
          <a:endParaRPr lang="es-ES"/>
        </a:p>
      </dgm:t>
    </dgm:pt>
    <dgm:pt modelId="{EB218BC1-85B0-4CB1-898A-673528D52568}">
      <dgm:prSet/>
      <dgm:spPr/>
      <dgm:t>
        <a:bodyPr/>
        <a:lstStyle/>
        <a:p>
          <a:pPr rtl="0"/>
          <a:r>
            <a:rPr lang="en-US" b="0" i="0"/>
            <a:t>Ritmo</a:t>
          </a:r>
          <a:endParaRPr lang="en-US"/>
        </a:p>
      </dgm:t>
    </dgm:pt>
    <dgm:pt modelId="{B5F38FA4-F7BA-43FD-8B2E-1C291060D52E}" type="parTrans" cxnId="{05DC987A-F740-4899-BCA3-C71FCE67CAAC}">
      <dgm:prSet/>
      <dgm:spPr/>
      <dgm:t>
        <a:bodyPr/>
        <a:lstStyle/>
        <a:p>
          <a:endParaRPr lang="es-ES"/>
        </a:p>
      </dgm:t>
    </dgm:pt>
    <dgm:pt modelId="{50D3602B-4F02-4A50-81C7-C1B25A12EEA2}" type="sibTrans" cxnId="{05DC987A-F740-4899-BCA3-C71FCE67CAAC}">
      <dgm:prSet/>
      <dgm:spPr/>
      <dgm:t>
        <a:bodyPr/>
        <a:lstStyle/>
        <a:p>
          <a:endParaRPr lang="es-ES"/>
        </a:p>
      </dgm:t>
    </dgm:pt>
    <dgm:pt modelId="{C63475AE-CFCC-4484-859D-B9E1564EDDE4}">
      <dgm:prSet/>
      <dgm:spPr/>
      <dgm:t>
        <a:bodyPr/>
        <a:lstStyle/>
        <a:p>
          <a:pPr rtl="0"/>
          <a:r>
            <a:rPr lang="en-US" b="0" i="1" dirty="0"/>
            <a:t>Elevator Pitch</a:t>
          </a:r>
          <a:endParaRPr lang="en-US" i="1" dirty="0"/>
        </a:p>
      </dgm:t>
    </dgm:pt>
    <dgm:pt modelId="{1C4940FA-F1E8-4810-BADD-D931F91A2BC6}" type="parTrans" cxnId="{12FE750F-A8E4-4A31-AB4E-51B60046C2D9}">
      <dgm:prSet/>
      <dgm:spPr/>
      <dgm:t>
        <a:bodyPr/>
        <a:lstStyle/>
        <a:p>
          <a:endParaRPr lang="es-ES"/>
        </a:p>
      </dgm:t>
    </dgm:pt>
    <dgm:pt modelId="{59B6743C-70C6-4086-9FAB-39AF8FFFB851}" type="sibTrans" cxnId="{12FE750F-A8E4-4A31-AB4E-51B60046C2D9}">
      <dgm:prSet/>
      <dgm:spPr/>
      <dgm:t>
        <a:bodyPr/>
        <a:lstStyle/>
        <a:p>
          <a:endParaRPr lang="es-ES"/>
        </a:p>
      </dgm:t>
    </dgm:pt>
    <dgm:pt modelId="{6DD7F38B-1764-408F-9D6F-FAF2DC4A925E}" type="pres">
      <dgm:prSet presAssocID="{35A59752-3422-4A84-B2BD-BBC4F8DB92C5}" presName="linear" presStyleCnt="0">
        <dgm:presLayoutVars>
          <dgm:animLvl val="lvl"/>
          <dgm:resizeHandles val="exact"/>
        </dgm:presLayoutVars>
      </dgm:prSet>
      <dgm:spPr/>
    </dgm:pt>
    <dgm:pt modelId="{3B4675C1-8964-4283-A8BC-697C9535B12F}" type="pres">
      <dgm:prSet presAssocID="{9D20C389-2F95-44C9-B032-65FCDEB234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7B9C17-CF3E-444A-BC3E-5E703B3D8B4B}" type="pres">
      <dgm:prSet presAssocID="{64109A5D-4678-4C99-8DCA-D53A3F15ACD7}" presName="spacer" presStyleCnt="0"/>
      <dgm:spPr/>
    </dgm:pt>
    <dgm:pt modelId="{FF50DB1E-139B-4298-9174-261F12BAA4E7}" type="pres">
      <dgm:prSet presAssocID="{212D1508-54ED-4BA4-8E97-0DFDD42846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D6C480-4EE5-4BEF-8A66-3B15F968DD50}" type="pres">
      <dgm:prSet presAssocID="{75E26C18-04E7-4738-8AE7-22DFD8A87CEB}" presName="spacer" presStyleCnt="0"/>
      <dgm:spPr/>
    </dgm:pt>
    <dgm:pt modelId="{A0AF5E15-D382-457D-9E55-F44A32BCA9B2}" type="pres">
      <dgm:prSet presAssocID="{E89B3CB2-5728-48B0-B086-E0D2307CCA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C58D6D-E92A-4A29-B211-7AC2845ED7F7}" type="pres">
      <dgm:prSet presAssocID="{591EC733-B3EB-40FE-8031-855EE3B247AB}" presName="spacer" presStyleCnt="0"/>
      <dgm:spPr/>
    </dgm:pt>
    <dgm:pt modelId="{B0DCA3BF-0D5B-4A56-B4DA-6C9EFFFF37B0}" type="pres">
      <dgm:prSet presAssocID="{2A53A589-04CD-4503-84D4-BD5FE5C387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CDED65-4E93-41F4-AB96-286080BBB175}" type="pres">
      <dgm:prSet presAssocID="{B91EFA77-F953-4AA9-88FF-C6984407425E}" presName="spacer" presStyleCnt="0"/>
      <dgm:spPr/>
    </dgm:pt>
    <dgm:pt modelId="{40E1D927-D365-4925-B87F-E1EE00E98A37}" type="pres">
      <dgm:prSet presAssocID="{EB218BC1-85B0-4CB1-898A-673528D525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C38676-726F-494F-8125-7E2ACE78CC23}" type="pres">
      <dgm:prSet presAssocID="{50D3602B-4F02-4A50-81C7-C1B25A12EEA2}" presName="spacer" presStyleCnt="0"/>
      <dgm:spPr/>
    </dgm:pt>
    <dgm:pt modelId="{008D630B-C5F1-49E0-B236-9BE12320ED87}" type="pres">
      <dgm:prSet presAssocID="{C63475AE-CFCC-4484-859D-B9E1564EDD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DB7909-86E8-4063-B7CB-C32B536DCAB9}" srcId="{35A59752-3422-4A84-B2BD-BBC4F8DB92C5}" destId="{E89B3CB2-5728-48B0-B086-E0D2307CCAF6}" srcOrd="2" destOrd="0" parTransId="{D2988B5D-00FE-4CA2-9900-45F1F72BD7BE}" sibTransId="{591EC733-B3EB-40FE-8031-855EE3B247AB}"/>
    <dgm:cxn modelId="{12FE750F-A8E4-4A31-AB4E-51B60046C2D9}" srcId="{35A59752-3422-4A84-B2BD-BBC4F8DB92C5}" destId="{C63475AE-CFCC-4484-859D-B9E1564EDDE4}" srcOrd="5" destOrd="0" parTransId="{1C4940FA-F1E8-4810-BADD-D931F91A2BC6}" sibTransId="{59B6743C-70C6-4086-9FAB-39AF8FFFB851}"/>
    <dgm:cxn modelId="{E502371D-8B6C-4B91-BAC8-1B2A552442C1}" type="presOf" srcId="{212D1508-54ED-4BA4-8E97-0DFDD4284653}" destId="{FF50DB1E-139B-4298-9174-261F12BAA4E7}" srcOrd="0" destOrd="0" presId="urn:microsoft.com/office/officeart/2005/8/layout/vList2"/>
    <dgm:cxn modelId="{7C360822-A586-4212-8EF1-CAE65A4FC300}" type="presOf" srcId="{35A59752-3422-4A84-B2BD-BBC4F8DB92C5}" destId="{6DD7F38B-1764-408F-9D6F-FAF2DC4A925E}" srcOrd="0" destOrd="0" presId="urn:microsoft.com/office/officeart/2005/8/layout/vList2"/>
    <dgm:cxn modelId="{49626034-4976-42FB-A535-5AAE3A6395ED}" type="presOf" srcId="{EB218BC1-85B0-4CB1-898A-673528D52568}" destId="{40E1D927-D365-4925-B87F-E1EE00E98A37}" srcOrd="0" destOrd="0" presId="urn:microsoft.com/office/officeart/2005/8/layout/vList2"/>
    <dgm:cxn modelId="{3E254752-4B97-491C-A686-344166020ED0}" srcId="{35A59752-3422-4A84-B2BD-BBC4F8DB92C5}" destId="{212D1508-54ED-4BA4-8E97-0DFDD4284653}" srcOrd="1" destOrd="0" parTransId="{6C7EBFE8-B3C7-4500-8E66-4C3D15FE1CAF}" sibTransId="{75E26C18-04E7-4738-8AE7-22DFD8A87CEB}"/>
    <dgm:cxn modelId="{685D4F58-96F1-481A-8976-ACB5A9147679}" type="presOf" srcId="{E89B3CB2-5728-48B0-B086-E0D2307CCAF6}" destId="{A0AF5E15-D382-457D-9E55-F44A32BCA9B2}" srcOrd="0" destOrd="0" presId="urn:microsoft.com/office/officeart/2005/8/layout/vList2"/>
    <dgm:cxn modelId="{5FCFF463-9255-406E-99B7-999DD2E69DAF}" type="presOf" srcId="{C63475AE-CFCC-4484-859D-B9E1564EDDE4}" destId="{008D630B-C5F1-49E0-B236-9BE12320ED87}" srcOrd="0" destOrd="0" presId="urn:microsoft.com/office/officeart/2005/8/layout/vList2"/>
    <dgm:cxn modelId="{05DC987A-F740-4899-BCA3-C71FCE67CAAC}" srcId="{35A59752-3422-4A84-B2BD-BBC4F8DB92C5}" destId="{EB218BC1-85B0-4CB1-898A-673528D52568}" srcOrd="4" destOrd="0" parTransId="{B5F38FA4-F7BA-43FD-8B2E-1C291060D52E}" sibTransId="{50D3602B-4F02-4A50-81C7-C1B25A12EEA2}"/>
    <dgm:cxn modelId="{06BFDB98-5FDC-4146-A964-3937E72FC961}" type="presOf" srcId="{2A53A589-04CD-4503-84D4-BD5FE5C38738}" destId="{B0DCA3BF-0D5B-4A56-B4DA-6C9EFFFF37B0}" srcOrd="0" destOrd="0" presId="urn:microsoft.com/office/officeart/2005/8/layout/vList2"/>
    <dgm:cxn modelId="{407FABB8-DA8F-4F7A-B5CF-ABB8C1924DC8}" type="presOf" srcId="{9D20C389-2F95-44C9-B032-65FCDEB234D5}" destId="{3B4675C1-8964-4283-A8BC-697C9535B12F}" srcOrd="0" destOrd="0" presId="urn:microsoft.com/office/officeart/2005/8/layout/vList2"/>
    <dgm:cxn modelId="{2CF584EB-4D4B-45C7-A055-5638DC288A55}" srcId="{35A59752-3422-4A84-B2BD-BBC4F8DB92C5}" destId="{2A53A589-04CD-4503-84D4-BD5FE5C38738}" srcOrd="3" destOrd="0" parTransId="{BD91CA17-3646-4CD7-A06A-0E7CA6A4E65E}" sibTransId="{B91EFA77-F953-4AA9-88FF-C6984407425E}"/>
    <dgm:cxn modelId="{FAAAD2F7-2555-407B-B126-989360A52845}" srcId="{35A59752-3422-4A84-B2BD-BBC4F8DB92C5}" destId="{9D20C389-2F95-44C9-B032-65FCDEB234D5}" srcOrd="0" destOrd="0" parTransId="{D18FE5AD-26F5-4EEC-A2AD-826E4F00C3FC}" sibTransId="{64109A5D-4678-4C99-8DCA-D53A3F15ACD7}"/>
    <dgm:cxn modelId="{7BB7D3BB-154C-4475-A509-8F59B76B86B0}" type="presParOf" srcId="{6DD7F38B-1764-408F-9D6F-FAF2DC4A925E}" destId="{3B4675C1-8964-4283-A8BC-697C9535B12F}" srcOrd="0" destOrd="0" presId="urn:microsoft.com/office/officeart/2005/8/layout/vList2"/>
    <dgm:cxn modelId="{DB4ADB27-D3E9-4565-BD43-31C3BFC6756A}" type="presParOf" srcId="{6DD7F38B-1764-408F-9D6F-FAF2DC4A925E}" destId="{C27B9C17-CF3E-444A-BC3E-5E703B3D8B4B}" srcOrd="1" destOrd="0" presId="urn:microsoft.com/office/officeart/2005/8/layout/vList2"/>
    <dgm:cxn modelId="{8A82E31B-B870-46EC-9378-CD443E66E514}" type="presParOf" srcId="{6DD7F38B-1764-408F-9D6F-FAF2DC4A925E}" destId="{FF50DB1E-139B-4298-9174-261F12BAA4E7}" srcOrd="2" destOrd="0" presId="urn:microsoft.com/office/officeart/2005/8/layout/vList2"/>
    <dgm:cxn modelId="{E3FBCD32-4653-48FB-A059-632E65D4E5AB}" type="presParOf" srcId="{6DD7F38B-1764-408F-9D6F-FAF2DC4A925E}" destId="{0CD6C480-4EE5-4BEF-8A66-3B15F968DD50}" srcOrd="3" destOrd="0" presId="urn:microsoft.com/office/officeart/2005/8/layout/vList2"/>
    <dgm:cxn modelId="{D99D49E4-0CF1-492A-954C-BD795CA5905B}" type="presParOf" srcId="{6DD7F38B-1764-408F-9D6F-FAF2DC4A925E}" destId="{A0AF5E15-D382-457D-9E55-F44A32BCA9B2}" srcOrd="4" destOrd="0" presId="urn:microsoft.com/office/officeart/2005/8/layout/vList2"/>
    <dgm:cxn modelId="{09327BFD-67F5-4922-8C9D-93599E452577}" type="presParOf" srcId="{6DD7F38B-1764-408F-9D6F-FAF2DC4A925E}" destId="{90C58D6D-E92A-4A29-B211-7AC2845ED7F7}" srcOrd="5" destOrd="0" presId="urn:microsoft.com/office/officeart/2005/8/layout/vList2"/>
    <dgm:cxn modelId="{AC831177-3F66-4FB8-86A1-306D15C67F6C}" type="presParOf" srcId="{6DD7F38B-1764-408F-9D6F-FAF2DC4A925E}" destId="{B0DCA3BF-0D5B-4A56-B4DA-6C9EFFFF37B0}" srcOrd="6" destOrd="0" presId="urn:microsoft.com/office/officeart/2005/8/layout/vList2"/>
    <dgm:cxn modelId="{C0699F20-3DD5-4F45-AC54-33458ABCD9F3}" type="presParOf" srcId="{6DD7F38B-1764-408F-9D6F-FAF2DC4A925E}" destId="{D2CDED65-4E93-41F4-AB96-286080BBB175}" srcOrd="7" destOrd="0" presId="urn:microsoft.com/office/officeart/2005/8/layout/vList2"/>
    <dgm:cxn modelId="{A88330CC-C1B6-4BFC-A58D-AFEB4F537A17}" type="presParOf" srcId="{6DD7F38B-1764-408F-9D6F-FAF2DC4A925E}" destId="{40E1D927-D365-4925-B87F-E1EE00E98A37}" srcOrd="8" destOrd="0" presId="urn:microsoft.com/office/officeart/2005/8/layout/vList2"/>
    <dgm:cxn modelId="{92653A71-4A16-42EA-9983-CFEA07B4650D}" type="presParOf" srcId="{6DD7F38B-1764-408F-9D6F-FAF2DC4A925E}" destId="{0DC38676-726F-494F-8125-7E2ACE78CC23}" srcOrd="9" destOrd="0" presId="urn:microsoft.com/office/officeart/2005/8/layout/vList2"/>
    <dgm:cxn modelId="{1C5B4AFF-7BE6-4C18-9D4C-F19D539EFF0F}" type="presParOf" srcId="{6DD7F38B-1764-408F-9D6F-FAF2DC4A925E}" destId="{008D630B-C5F1-49E0-B236-9BE12320ED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A59752-3422-4A84-B2BD-BBC4F8DB9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D20C389-2F95-44C9-B032-65FCDEB234D5}">
      <dgm:prSet/>
      <dgm:spPr/>
      <dgm:t>
        <a:bodyPr/>
        <a:lstStyle/>
        <a:p>
          <a:pPr rtl="0"/>
          <a:r>
            <a:rPr lang="en-US" b="0" i="0"/>
            <a:t>Punto focal</a:t>
          </a:r>
          <a:endParaRPr lang="en-US"/>
        </a:p>
      </dgm:t>
    </dgm:pt>
    <dgm:pt modelId="{D18FE5AD-26F5-4EEC-A2AD-826E4F00C3FC}" type="parTrans" cxnId="{FAAAD2F7-2555-407B-B126-989360A52845}">
      <dgm:prSet/>
      <dgm:spPr/>
      <dgm:t>
        <a:bodyPr/>
        <a:lstStyle/>
        <a:p>
          <a:endParaRPr lang="es-ES"/>
        </a:p>
      </dgm:t>
    </dgm:pt>
    <dgm:pt modelId="{64109A5D-4678-4C99-8DCA-D53A3F15ACD7}" type="sibTrans" cxnId="{FAAAD2F7-2555-407B-B126-989360A52845}">
      <dgm:prSet/>
      <dgm:spPr/>
      <dgm:t>
        <a:bodyPr/>
        <a:lstStyle/>
        <a:p>
          <a:endParaRPr lang="es-ES"/>
        </a:p>
      </dgm:t>
    </dgm:pt>
    <dgm:pt modelId="{212D1508-54ED-4BA4-8E97-0DFDD4284653}">
      <dgm:prSet/>
      <dgm:spPr/>
      <dgm:t>
        <a:bodyPr/>
        <a:lstStyle/>
        <a:p>
          <a:pPr rtl="0"/>
          <a:r>
            <a:rPr lang="en-US" b="0" i="0"/>
            <a:t>Repetición</a:t>
          </a:r>
          <a:endParaRPr lang="en-US"/>
        </a:p>
      </dgm:t>
    </dgm:pt>
    <dgm:pt modelId="{6C7EBFE8-B3C7-4500-8E66-4C3D15FE1CAF}" type="parTrans" cxnId="{3E254752-4B97-491C-A686-344166020ED0}">
      <dgm:prSet/>
      <dgm:spPr/>
      <dgm:t>
        <a:bodyPr/>
        <a:lstStyle/>
        <a:p>
          <a:endParaRPr lang="es-ES"/>
        </a:p>
      </dgm:t>
    </dgm:pt>
    <dgm:pt modelId="{75E26C18-04E7-4738-8AE7-22DFD8A87CEB}" type="sibTrans" cxnId="{3E254752-4B97-491C-A686-344166020ED0}">
      <dgm:prSet/>
      <dgm:spPr/>
      <dgm:t>
        <a:bodyPr/>
        <a:lstStyle/>
        <a:p>
          <a:endParaRPr lang="es-ES"/>
        </a:p>
      </dgm:t>
    </dgm:pt>
    <dgm:pt modelId="{E89B3CB2-5728-48B0-B086-E0D2307CCAF6}">
      <dgm:prSet/>
      <dgm:spPr/>
      <dgm:t>
        <a:bodyPr/>
        <a:lstStyle/>
        <a:p>
          <a:pPr rtl="0"/>
          <a:r>
            <a:rPr lang="en-US" b="0" i="0"/>
            <a:t>Equilibrio</a:t>
          </a:r>
          <a:endParaRPr lang="en-US"/>
        </a:p>
      </dgm:t>
    </dgm:pt>
    <dgm:pt modelId="{D2988B5D-00FE-4CA2-9900-45F1F72BD7BE}" type="parTrans" cxnId="{CADB7909-86E8-4063-B7CB-C32B536DCAB9}">
      <dgm:prSet/>
      <dgm:spPr/>
      <dgm:t>
        <a:bodyPr/>
        <a:lstStyle/>
        <a:p>
          <a:endParaRPr lang="es-ES"/>
        </a:p>
      </dgm:t>
    </dgm:pt>
    <dgm:pt modelId="{591EC733-B3EB-40FE-8031-855EE3B247AB}" type="sibTrans" cxnId="{CADB7909-86E8-4063-B7CB-C32B536DCAB9}">
      <dgm:prSet/>
      <dgm:spPr/>
      <dgm:t>
        <a:bodyPr/>
        <a:lstStyle/>
        <a:p>
          <a:endParaRPr lang="es-ES"/>
        </a:p>
      </dgm:t>
    </dgm:pt>
    <dgm:pt modelId="{2A53A589-04CD-4503-84D4-BD5FE5C38738}">
      <dgm:prSet/>
      <dgm:spPr/>
      <dgm:t>
        <a:bodyPr/>
        <a:lstStyle/>
        <a:p>
          <a:pPr rtl="0"/>
          <a:r>
            <a:rPr lang="en-US" b="0" i="0"/>
            <a:t>Color</a:t>
          </a:r>
          <a:endParaRPr lang="en-US"/>
        </a:p>
      </dgm:t>
    </dgm:pt>
    <dgm:pt modelId="{BD91CA17-3646-4CD7-A06A-0E7CA6A4E65E}" type="parTrans" cxnId="{2CF584EB-4D4B-45C7-A055-5638DC288A55}">
      <dgm:prSet/>
      <dgm:spPr/>
      <dgm:t>
        <a:bodyPr/>
        <a:lstStyle/>
        <a:p>
          <a:endParaRPr lang="es-ES"/>
        </a:p>
      </dgm:t>
    </dgm:pt>
    <dgm:pt modelId="{B91EFA77-F953-4AA9-88FF-C6984407425E}" type="sibTrans" cxnId="{2CF584EB-4D4B-45C7-A055-5638DC288A55}">
      <dgm:prSet/>
      <dgm:spPr/>
      <dgm:t>
        <a:bodyPr/>
        <a:lstStyle/>
        <a:p>
          <a:endParaRPr lang="es-ES"/>
        </a:p>
      </dgm:t>
    </dgm:pt>
    <dgm:pt modelId="{EB218BC1-85B0-4CB1-898A-673528D52568}">
      <dgm:prSet/>
      <dgm:spPr>
        <a:solidFill>
          <a:srgbClr val="00B050"/>
        </a:solidFill>
      </dgm:spPr>
      <dgm:t>
        <a:bodyPr/>
        <a:lstStyle/>
        <a:p>
          <a:pPr rtl="0"/>
          <a:r>
            <a:rPr lang="es-CO" b="0" i="0" noProof="0" dirty="0"/>
            <a:t>Ritmo</a:t>
          </a:r>
          <a:endParaRPr lang="es-CO" noProof="0" dirty="0"/>
        </a:p>
      </dgm:t>
    </dgm:pt>
    <dgm:pt modelId="{B5F38FA4-F7BA-43FD-8B2E-1C291060D52E}" type="parTrans" cxnId="{05DC987A-F740-4899-BCA3-C71FCE67CAAC}">
      <dgm:prSet/>
      <dgm:spPr/>
      <dgm:t>
        <a:bodyPr/>
        <a:lstStyle/>
        <a:p>
          <a:endParaRPr lang="es-ES"/>
        </a:p>
      </dgm:t>
    </dgm:pt>
    <dgm:pt modelId="{50D3602B-4F02-4A50-81C7-C1B25A12EEA2}" type="sibTrans" cxnId="{05DC987A-F740-4899-BCA3-C71FCE67CAAC}">
      <dgm:prSet/>
      <dgm:spPr/>
      <dgm:t>
        <a:bodyPr/>
        <a:lstStyle/>
        <a:p>
          <a:endParaRPr lang="es-ES"/>
        </a:p>
      </dgm:t>
    </dgm:pt>
    <dgm:pt modelId="{C63475AE-CFCC-4484-859D-B9E1564EDDE4}">
      <dgm:prSet/>
      <dgm:spPr/>
      <dgm:t>
        <a:bodyPr/>
        <a:lstStyle/>
        <a:p>
          <a:pPr rtl="0"/>
          <a:r>
            <a:rPr lang="en-US" b="0" i="1" dirty="0"/>
            <a:t>Elevator Pitch</a:t>
          </a:r>
          <a:endParaRPr lang="en-US" i="1" dirty="0"/>
        </a:p>
      </dgm:t>
    </dgm:pt>
    <dgm:pt modelId="{1C4940FA-F1E8-4810-BADD-D931F91A2BC6}" type="parTrans" cxnId="{12FE750F-A8E4-4A31-AB4E-51B60046C2D9}">
      <dgm:prSet/>
      <dgm:spPr/>
      <dgm:t>
        <a:bodyPr/>
        <a:lstStyle/>
        <a:p>
          <a:endParaRPr lang="es-ES"/>
        </a:p>
      </dgm:t>
    </dgm:pt>
    <dgm:pt modelId="{59B6743C-70C6-4086-9FAB-39AF8FFFB851}" type="sibTrans" cxnId="{12FE750F-A8E4-4A31-AB4E-51B60046C2D9}">
      <dgm:prSet/>
      <dgm:spPr/>
      <dgm:t>
        <a:bodyPr/>
        <a:lstStyle/>
        <a:p>
          <a:endParaRPr lang="es-ES"/>
        </a:p>
      </dgm:t>
    </dgm:pt>
    <dgm:pt modelId="{6DD7F38B-1764-408F-9D6F-FAF2DC4A925E}" type="pres">
      <dgm:prSet presAssocID="{35A59752-3422-4A84-B2BD-BBC4F8DB92C5}" presName="linear" presStyleCnt="0">
        <dgm:presLayoutVars>
          <dgm:animLvl val="lvl"/>
          <dgm:resizeHandles val="exact"/>
        </dgm:presLayoutVars>
      </dgm:prSet>
      <dgm:spPr/>
    </dgm:pt>
    <dgm:pt modelId="{3B4675C1-8964-4283-A8BC-697C9535B12F}" type="pres">
      <dgm:prSet presAssocID="{9D20C389-2F95-44C9-B032-65FCDEB234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7B9C17-CF3E-444A-BC3E-5E703B3D8B4B}" type="pres">
      <dgm:prSet presAssocID="{64109A5D-4678-4C99-8DCA-D53A3F15ACD7}" presName="spacer" presStyleCnt="0"/>
      <dgm:spPr/>
    </dgm:pt>
    <dgm:pt modelId="{FF50DB1E-139B-4298-9174-261F12BAA4E7}" type="pres">
      <dgm:prSet presAssocID="{212D1508-54ED-4BA4-8E97-0DFDD42846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D6C480-4EE5-4BEF-8A66-3B15F968DD50}" type="pres">
      <dgm:prSet presAssocID="{75E26C18-04E7-4738-8AE7-22DFD8A87CEB}" presName="spacer" presStyleCnt="0"/>
      <dgm:spPr/>
    </dgm:pt>
    <dgm:pt modelId="{A0AF5E15-D382-457D-9E55-F44A32BCA9B2}" type="pres">
      <dgm:prSet presAssocID="{E89B3CB2-5728-48B0-B086-E0D2307CCA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C58D6D-E92A-4A29-B211-7AC2845ED7F7}" type="pres">
      <dgm:prSet presAssocID="{591EC733-B3EB-40FE-8031-855EE3B247AB}" presName="spacer" presStyleCnt="0"/>
      <dgm:spPr/>
    </dgm:pt>
    <dgm:pt modelId="{B0DCA3BF-0D5B-4A56-B4DA-6C9EFFFF37B0}" type="pres">
      <dgm:prSet presAssocID="{2A53A589-04CD-4503-84D4-BD5FE5C387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CDED65-4E93-41F4-AB96-286080BBB175}" type="pres">
      <dgm:prSet presAssocID="{B91EFA77-F953-4AA9-88FF-C6984407425E}" presName="spacer" presStyleCnt="0"/>
      <dgm:spPr/>
    </dgm:pt>
    <dgm:pt modelId="{40E1D927-D365-4925-B87F-E1EE00E98A37}" type="pres">
      <dgm:prSet presAssocID="{EB218BC1-85B0-4CB1-898A-673528D525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C38676-726F-494F-8125-7E2ACE78CC23}" type="pres">
      <dgm:prSet presAssocID="{50D3602B-4F02-4A50-81C7-C1B25A12EEA2}" presName="spacer" presStyleCnt="0"/>
      <dgm:spPr/>
    </dgm:pt>
    <dgm:pt modelId="{008D630B-C5F1-49E0-B236-9BE12320ED87}" type="pres">
      <dgm:prSet presAssocID="{C63475AE-CFCC-4484-859D-B9E1564EDD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DB7909-86E8-4063-B7CB-C32B536DCAB9}" srcId="{35A59752-3422-4A84-B2BD-BBC4F8DB92C5}" destId="{E89B3CB2-5728-48B0-B086-E0D2307CCAF6}" srcOrd="2" destOrd="0" parTransId="{D2988B5D-00FE-4CA2-9900-45F1F72BD7BE}" sibTransId="{591EC733-B3EB-40FE-8031-855EE3B247AB}"/>
    <dgm:cxn modelId="{12FE750F-A8E4-4A31-AB4E-51B60046C2D9}" srcId="{35A59752-3422-4A84-B2BD-BBC4F8DB92C5}" destId="{C63475AE-CFCC-4484-859D-B9E1564EDDE4}" srcOrd="5" destOrd="0" parTransId="{1C4940FA-F1E8-4810-BADD-D931F91A2BC6}" sibTransId="{59B6743C-70C6-4086-9FAB-39AF8FFFB851}"/>
    <dgm:cxn modelId="{E502371D-8B6C-4B91-BAC8-1B2A552442C1}" type="presOf" srcId="{212D1508-54ED-4BA4-8E97-0DFDD4284653}" destId="{FF50DB1E-139B-4298-9174-261F12BAA4E7}" srcOrd="0" destOrd="0" presId="urn:microsoft.com/office/officeart/2005/8/layout/vList2"/>
    <dgm:cxn modelId="{7C360822-A586-4212-8EF1-CAE65A4FC300}" type="presOf" srcId="{35A59752-3422-4A84-B2BD-BBC4F8DB92C5}" destId="{6DD7F38B-1764-408F-9D6F-FAF2DC4A925E}" srcOrd="0" destOrd="0" presId="urn:microsoft.com/office/officeart/2005/8/layout/vList2"/>
    <dgm:cxn modelId="{49626034-4976-42FB-A535-5AAE3A6395ED}" type="presOf" srcId="{EB218BC1-85B0-4CB1-898A-673528D52568}" destId="{40E1D927-D365-4925-B87F-E1EE00E98A37}" srcOrd="0" destOrd="0" presId="urn:microsoft.com/office/officeart/2005/8/layout/vList2"/>
    <dgm:cxn modelId="{3E254752-4B97-491C-A686-344166020ED0}" srcId="{35A59752-3422-4A84-B2BD-BBC4F8DB92C5}" destId="{212D1508-54ED-4BA4-8E97-0DFDD4284653}" srcOrd="1" destOrd="0" parTransId="{6C7EBFE8-B3C7-4500-8E66-4C3D15FE1CAF}" sibTransId="{75E26C18-04E7-4738-8AE7-22DFD8A87CEB}"/>
    <dgm:cxn modelId="{685D4F58-96F1-481A-8976-ACB5A9147679}" type="presOf" srcId="{E89B3CB2-5728-48B0-B086-E0D2307CCAF6}" destId="{A0AF5E15-D382-457D-9E55-F44A32BCA9B2}" srcOrd="0" destOrd="0" presId="urn:microsoft.com/office/officeart/2005/8/layout/vList2"/>
    <dgm:cxn modelId="{5FCFF463-9255-406E-99B7-999DD2E69DAF}" type="presOf" srcId="{C63475AE-CFCC-4484-859D-B9E1564EDDE4}" destId="{008D630B-C5F1-49E0-B236-9BE12320ED87}" srcOrd="0" destOrd="0" presId="urn:microsoft.com/office/officeart/2005/8/layout/vList2"/>
    <dgm:cxn modelId="{05DC987A-F740-4899-BCA3-C71FCE67CAAC}" srcId="{35A59752-3422-4A84-B2BD-BBC4F8DB92C5}" destId="{EB218BC1-85B0-4CB1-898A-673528D52568}" srcOrd="4" destOrd="0" parTransId="{B5F38FA4-F7BA-43FD-8B2E-1C291060D52E}" sibTransId="{50D3602B-4F02-4A50-81C7-C1B25A12EEA2}"/>
    <dgm:cxn modelId="{06BFDB98-5FDC-4146-A964-3937E72FC961}" type="presOf" srcId="{2A53A589-04CD-4503-84D4-BD5FE5C38738}" destId="{B0DCA3BF-0D5B-4A56-B4DA-6C9EFFFF37B0}" srcOrd="0" destOrd="0" presId="urn:microsoft.com/office/officeart/2005/8/layout/vList2"/>
    <dgm:cxn modelId="{407FABB8-DA8F-4F7A-B5CF-ABB8C1924DC8}" type="presOf" srcId="{9D20C389-2F95-44C9-B032-65FCDEB234D5}" destId="{3B4675C1-8964-4283-A8BC-697C9535B12F}" srcOrd="0" destOrd="0" presId="urn:microsoft.com/office/officeart/2005/8/layout/vList2"/>
    <dgm:cxn modelId="{2CF584EB-4D4B-45C7-A055-5638DC288A55}" srcId="{35A59752-3422-4A84-B2BD-BBC4F8DB92C5}" destId="{2A53A589-04CD-4503-84D4-BD5FE5C38738}" srcOrd="3" destOrd="0" parTransId="{BD91CA17-3646-4CD7-A06A-0E7CA6A4E65E}" sibTransId="{B91EFA77-F953-4AA9-88FF-C6984407425E}"/>
    <dgm:cxn modelId="{FAAAD2F7-2555-407B-B126-989360A52845}" srcId="{35A59752-3422-4A84-B2BD-BBC4F8DB92C5}" destId="{9D20C389-2F95-44C9-B032-65FCDEB234D5}" srcOrd="0" destOrd="0" parTransId="{D18FE5AD-26F5-4EEC-A2AD-826E4F00C3FC}" sibTransId="{64109A5D-4678-4C99-8DCA-D53A3F15ACD7}"/>
    <dgm:cxn modelId="{7BB7D3BB-154C-4475-A509-8F59B76B86B0}" type="presParOf" srcId="{6DD7F38B-1764-408F-9D6F-FAF2DC4A925E}" destId="{3B4675C1-8964-4283-A8BC-697C9535B12F}" srcOrd="0" destOrd="0" presId="urn:microsoft.com/office/officeart/2005/8/layout/vList2"/>
    <dgm:cxn modelId="{DB4ADB27-D3E9-4565-BD43-31C3BFC6756A}" type="presParOf" srcId="{6DD7F38B-1764-408F-9D6F-FAF2DC4A925E}" destId="{C27B9C17-CF3E-444A-BC3E-5E703B3D8B4B}" srcOrd="1" destOrd="0" presId="urn:microsoft.com/office/officeart/2005/8/layout/vList2"/>
    <dgm:cxn modelId="{8A82E31B-B870-46EC-9378-CD443E66E514}" type="presParOf" srcId="{6DD7F38B-1764-408F-9D6F-FAF2DC4A925E}" destId="{FF50DB1E-139B-4298-9174-261F12BAA4E7}" srcOrd="2" destOrd="0" presId="urn:microsoft.com/office/officeart/2005/8/layout/vList2"/>
    <dgm:cxn modelId="{E3FBCD32-4653-48FB-A059-632E65D4E5AB}" type="presParOf" srcId="{6DD7F38B-1764-408F-9D6F-FAF2DC4A925E}" destId="{0CD6C480-4EE5-4BEF-8A66-3B15F968DD50}" srcOrd="3" destOrd="0" presId="urn:microsoft.com/office/officeart/2005/8/layout/vList2"/>
    <dgm:cxn modelId="{D99D49E4-0CF1-492A-954C-BD795CA5905B}" type="presParOf" srcId="{6DD7F38B-1764-408F-9D6F-FAF2DC4A925E}" destId="{A0AF5E15-D382-457D-9E55-F44A32BCA9B2}" srcOrd="4" destOrd="0" presId="urn:microsoft.com/office/officeart/2005/8/layout/vList2"/>
    <dgm:cxn modelId="{09327BFD-67F5-4922-8C9D-93599E452577}" type="presParOf" srcId="{6DD7F38B-1764-408F-9D6F-FAF2DC4A925E}" destId="{90C58D6D-E92A-4A29-B211-7AC2845ED7F7}" srcOrd="5" destOrd="0" presId="urn:microsoft.com/office/officeart/2005/8/layout/vList2"/>
    <dgm:cxn modelId="{AC831177-3F66-4FB8-86A1-306D15C67F6C}" type="presParOf" srcId="{6DD7F38B-1764-408F-9D6F-FAF2DC4A925E}" destId="{B0DCA3BF-0D5B-4A56-B4DA-6C9EFFFF37B0}" srcOrd="6" destOrd="0" presId="urn:microsoft.com/office/officeart/2005/8/layout/vList2"/>
    <dgm:cxn modelId="{C0699F20-3DD5-4F45-AC54-33458ABCD9F3}" type="presParOf" srcId="{6DD7F38B-1764-408F-9D6F-FAF2DC4A925E}" destId="{D2CDED65-4E93-41F4-AB96-286080BBB175}" srcOrd="7" destOrd="0" presId="urn:microsoft.com/office/officeart/2005/8/layout/vList2"/>
    <dgm:cxn modelId="{A88330CC-C1B6-4BFC-A58D-AFEB4F537A17}" type="presParOf" srcId="{6DD7F38B-1764-408F-9D6F-FAF2DC4A925E}" destId="{40E1D927-D365-4925-B87F-E1EE00E98A37}" srcOrd="8" destOrd="0" presId="urn:microsoft.com/office/officeart/2005/8/layout/vList2"/>
    <dgm:cxn modelId="{92653A71-4A16-42EA-9983-CFEA07B4650D}" type="presParOf" srcId="{6DD7F38B-1764-408F-9D6F-FAF2DC4A925E}" destId="{0DC38676-726F-494F-8125-7E2ACE78CC23}" srcOrd="9" destOrd="0" presId="urn:microsoft.com/office/officeart/2005/8/layout/vList2"/>
    <dgm:cxn modelId="{1C5B4AFF-7BE6-4C18-9D4C-F19D539EFF0F}" type="presParOf" srcId="{6DD7F38B-1764-408F-9D6F-FAF2DC4A925E}" destId="{008D630B-C5F1-49E0-B236-9BE12320ED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A59752-3422-4A84-B2BD-BBC4F8DB9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D20C389-2F95-44C9-B032-65FCDEB234D5}">
      <dgm:prSet/>
      <dgm:spPr/>
      <dgm:t>
        <a:bodyPr/>
        <a:lstStyle/>
        <a:p>
          <a:pPr rtl="0"/>
          <a:r>
            <a:rPr lang="en-US" b="0" i="0"/>
            <a:t>Punto focal</a:t>
          </a:r>
          <a:endParaRPr lang="en-US"/>
        </a:p>
      </dgm:t>
    </dgm:pt>
    <dgm:pt modelId="{D18FE5AD-26F5-4EEC-A2AD-826E4F00C3FC}" type="parTrans" cxnId="{FAAAD2F7-2555-407B-B126-989360A52845}">
      <dgm:prSet/>
      <dgm:spPr/>
      <dgm:t>
        <a:bodyPr/>
        <a:lstStyle/>
        <a:p>
          <a:endParaRPr lang="es-ES"/>
        </a:p>
      </dgm:t>
    </dgm:pt>
    <dgm:pt modelId="{64109A5D-4678-4C99-8DCA-D53A3F15ACD7}" type="sibTrans" cxnId="{FAAAD2F7-2555-407B-B126-989360A52845}">
      <dgm:prSet/>
      <dgm:spPr/>
      <dgm:t>
        <a:bodyPr/>
        <a:lstStyle/>
        <a:p>
          <a:endParaRPr lang="es-ES"/>
        </a:p>
      </dgm:t>
    </dgm:pt>
    <dgm:pt modelId="{212D1508-54ED-4BA4-8E97-0DFDD4284653}">
      <dgm:prSet/>
      <dgm:spPr/>
      <dgm:t>
        <a:bodyPr/>
        <a:lstStyle/>
        <a:p>
          <a:pPr rtl="0"/>
          <a:r>
            <a:rPr lang="en-US" b="0" i="0"/>
            <a:t>Repetición</a:t>
          </a:r>
          <a:endParaRPr lang="en-US"/>
        </a:p>
      </dgm:t>
    </dgm:pt>
    <dgm:pt modelId="{6C7EBFE8-B3C7-4500-8E66-4C3D15FE1CAF}" type="parTrans" cxnId="{3E254752-4B97-491C-A686-344166020ED0}">
      <dgm:prSet/>
      <dgm:spPr/>
      <dgm:t>
        <a:bodyPr/>
        <a:lstStyle/>
        <a:p>
          <a:endParaRPr lang="es-ES"/>
        </a:p>
      </dgm:t>
    </dgm:pt>
    <dgm:pt modelId="{75E26C18-04E7-4738-8AE7-22DFD8A87CEB}" type="sibTrans" cxnId="{3E254752-4B97-491C-A686-344166020ED0}">
      <dgm:prSet/>
      <dgm:spPr/>
      <dgm:t>
        <a:bodyPr/>
        <a:lstStyle/>
        <a:p>
          <a:endParaRPr lang="es-ES"/>
        </a:p>
      </dgm:t>
    </dgm:pt>
    <dgm:pt modelId="{E89B3CB2-5728-48B0-B086-E0D2307CCAF6}">
      <dgm:prSet/>
      <dgm:spPr/>
      <dgm:t>
        <a:bodyPr/>
        <a:lstStyle/>
        <a:p>
          <a:pPr rtl="0"/>
          <a:r>
            <a:rPr lang="en-US" b="0" i="0"/>
            <a:t>Equilibrio</a:t>
          </a:r>
          <a:endParaRPr lang="en-US"/>
        </a:p>
      </dgm:t>
    </dgm:pt>
    <dgm:pt modelId="{D2988B5D-00FE-4CA2-9900-45F1F72BD7BE}" type="parTrans" cxnId="{CADB7909-86E8-4063-B7CB-C32B536DCAB9}">
      <dgm:prSet/>
      <dgm:spPr/>
      <dgm:t>
        <a:bodyPr/>
        <a:lstStyle/>
        <a:p>
          <a:endParaRPr lang="es-ES"/>
        </a:p>
      </dgm:t>
    </dgm:pt>
    <dgm:pt modelId="{591EC733-B3EB-40FE-8031-855EE3B247AB}" type="sibTrans" cxnId="{CADB7909-86E8-4063-B7CB-C32B536DCAB9}">
      <dgm:prSet/>
      <dgm:spPr/>
      <dgm:t>
        <a:bodyPr/>
        <a:lstStyle/>
        <a:p>
          <a:endParaRPr lang="es-ES"/>
        </a:p>
      </dgm:t>
    </dgm:pt>
    <dgm:pt modelId="{2A53A589-04CD-4503-84D4-BD5FE5C38738}">
      <dgm:prSet/>
      <dgm:spPr/>
      <dgm:t>
        <a:bodyPr/>
        <a:lstStyle/>
        <a:p>
          <a:pPr rtl="0"/>
          <a:r>
            <a:rPr lang="en-US" b="0" i="0"/>
            <a:t>Color</a:t>
          </a:r>
          <a:endParaRPr lang="en-US"/>
        </a:p>
      </dgm:t>
    </dgm:pt>
    <dgm:pt modelId="{BD91CA17-3646-4CD7-A06A-0E7CA6A4E65E}" type="parTrans" cxnId="{2CF584EB-4D4B-45C7-A055-5638DC288A55}">
      <dgm:prSet/>
      <dgm:spPr/>
      <dgm:t>
        <a:bodyPr/>
        <a:lstStyle/>
        <a:p>
          <a:endParaRPr lang="es-ES"/>
        </a:p>
      </dgm:t>
    </dgm:pt>
    <dgm:pt modelId="{B91EFA77-F953-4AA9-88FF-C6984407425E}" type="sibTrans" cxnId="{2CF584EB-4D4B-45C7-A055-5638DC288A55}">
      <dgm:prSet/>
      <dgm:spPr/>
      <dgm:t>
        <a:bodyPr/>
        <a:lstStyle/>
        <a:p>
          <a:endParaRPr lang="es-ES"/>
        </a:p>
      </dgm:t>
    </dgm:pt>
    <dgm:pt modelId="{EB218BC1-85B0-4CB1-898A-673528D52568}">
      <dgm:prSet/>
      <dgm:spPr/>
      <dgm:t>
        <a:bodyPr/>
        <a:lstStyle/>
        <a:p>
          <a:pPr rtl="0"/>
          <a:r>
            <a:rPr lang="en-US" b="0" i="0"/>
            <a:t>Ritmo</a:t>
          </a:r>
          <a:endParaRPr lang="en-US"/>
        </a:p>
      </dgm:t>
    </dgm:pt>
    <dgm:pt modelId="{B5F38FA4-F7BA-43FD-8B2E-1C291060D52E}" type="parTrans" cxnId="{05DC987A-F740-4899-BCA3-C71FCE67CAAC}">
      <dgm:prSet/>
      <dgm:spPr/>
      <dgm:t>
        <a:bodyPr/>
        <a:lstStyle/>
        <a:p>
          <a:endParaRPr lang="es-ES"/>
        </a:p>
      </dgm:t>
    </dgm:pt>
    <dgm:pt modelId="{50D3602B-4F02-4A50-81C7-C1B25A12EEA2}" type="sibTrans" cxnId="{05DC987A-F740-4899-BCA3-C71FCE67CAAC}">
      <dgm:prSet/>
      <dgm:spPr/>
      <dgm:t>
        <a:bodyPr/>
        <a:lstStyle/>
        <a:p>
          <a:endParaRPr lang="es-ES"/>
        </a:p>
      </dgm:t>
    </dgm:pt>
    <dgm:pt modelId="{C63475AE-CFCC-4484-859D-B9E1564EDDE4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b="0" i="1" dirty="0"/>
            <a:t>Elevator Pitch</a:t>
          </a:r>
          <a:endParaRPr lang="en-US" i="1" dirty="0"/>
        </a:p>
      </dgm:t>
    </dgm:pt>
    <dgm:pt modelId="{1C4940FA-F1E8-4810-BADD-D931F91A2BC6}" type="parTrans" cxnId="{12FE750F-A8E4-4A31-AB4E-51B60046C2D9}">
      <dgm:prSet/>
      <dgm:spPr/>
      <dgm:t>
        <a:bodyPr/>
        <a:lstStyle/>
        <a:p>
          <a:endParaRPr lang="es-ES"/>
        </a:p>
      </dgm:t>
    </dgm:pt>
    <dgm:pt modelId="{59B6743C-70C6-4086-9FAB-39AF8FFFB851}" type="sibTrans" cxnId="{12FE750F-A8E4-4A31-AB4E-51B60046C2D9}">
      <dgm:prSet/>
      <dgm:spPr/>
      <dgm:t>
        <a:bodyPr/>
        <a:lstStyle/>
        <a:p>
          <a:endParaRPr lang="es-ES"/>
        </a:p>
      </dgm:t>
    </dgm:pt>
    <dgm:pt modelId="{6DD7F38B-1764-408F-9D6F-FAF2DC4A925E}" type="pres">
      <dgm:prSet presAssocID="{35A59752-3422-4A84-B2BD-BBC4F8DB92C5}" presName="linear" presStyleCnt="0">
        <dgm:presLayoutVars>
          <dgm:animLvl val="lvl"/>
          <dgm:resizeHandles val="exact"/>
        </dgm:presLayoutVars>
      </dgm:prSet>
      <dgm:spPr/>
    </dgm:pt>
    <dgm:pt modelId="{3B4675C1-8964-4283-A8BC-697C9535B12F}" type="pres">
      <dgm:prSet presAssocID="{9D20C389-2F95-44C9-B032-65FCDEB234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27B9C17-CF3E-444A-BC3E-5E703B3D8B4B}" type="pres">
      <dgm:prSet presAssocID="{64109A5D-4678-4C99-8DCA-D53A3F15ACD7}" presName="spacer" presStyleCnt="0"/>
      <dgm:spPr/>
    </dgm:pt>
    <dgm:pt modelId="{FF50DB1E-139B-4298-9174-261F12BAA4E7}" type="pres">
      <dgm:prSet presAssocID="{212D1508-54ED-4BA4-8E97-0DFDD42846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D6C480-4EE5-4BEF-8A66-3B15F968DD50}" type="pres">
      <dgm:prSet presAssocID="{75E26C18-04E7-4738-8AE7-22DFD8A87CEB}" presName="spacer" presStyleCnt="0"/>
      <dgm:spPr/>
    </dgm:pt>
    <dgm:pt modelId="{A0AF5E15-D382-457D-9E55-F44A32BCA9B2}" type="pres">
      <dgm:prSet presAssocID="{E89B3CB2-5728-48B0-B086-E0D2307CCAF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C58D6D-E92A-4A29-B211-7AC2845ED7F7}" type="pres">
      <dgm:prSet presAssocID="{591EC733-B3EB-40FE-8031-855EE3B247AB}" presName="spacer" presStyleCnt="0"/>
      <dgm:spPr/>
    </dgm:pt>
    <dgm:pt modelId="{B0DCA3BF-0D5B-4A56-B4DA-6C9EFFFF37B0}" type="pres">
      <dgm:prSet presAssocID="{2A53A589-04CD-4503-84D4-BD5FE5C387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CDED65-4E93-41F4-AB96-286080BBB175}" type="pres">
      <dgm:prSet presAssocID="{B91EFA77-F953-4AA9-88FF-C6984407425E}" presName="spacer" presStyleCnt="0"/>
      <dgm:spPr/>
    </dgm:pt>
    <dgm:pt modelId="{40E1D927-D365-4925-B87F-E1EE00E98A37}" type="pres">
      <dgm:prSet presAssocID="{EB218BC1-85B0-4CB1-898A-673528D525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C38676-726F-494F-8125-7E2ACE78CC23}" type="pres">
      <dgm:prSet presAssocID="{50D3602B-4F02-4A50-81C7-C1B25A12EEA2}" presName="spacer" presStyleCnt="0"/>
      <dgm:spPr/>
    </dgm:pt>
    <dgm:pt modelId="{008D630B-C5F1-49E0-B236-9BE12320ED87}" type="pres">
      <dgm:prSet presAssocID="{C63475AE-CFCC-4484-859D-B9E1564EDD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DB7909-86E8-4063-B7CB-C32B536DCAB9}" srcId="{35A59752-3422-4A84-B2BD-BBC4F8DB92C5}" destId="{E89B3CB2-5728-48B0-B086-E0D2307CCAF6}" srcOrd="2" destOrd="0" parTransId="{D2988B5D-00FE-4CA2-9900-45F1F72BD7BE}" sibTransId="{591EC733-B3EB-40FE-8031-855EE3B247AB}"/>
    <dgm:cxn modelId="{12FE750F-A8E4-4A31-AB4E-51B60046C2D9}" srcId="{35A59752-3422-4A84-B2BD-BBC4F8DB92C5}" destId="{C63475AE-CFCC-4484-859D-B9E1564EDDE4}" srcOrd="5" destOrd="0" parTransId="{1C4940FA-F1E8-4810-BADD-D931F91A2BC6}" sibTransId="{59B6743C-70C6-4086-9FAB-39AF8FFFB851}"/>
    <dgm:cxn modelId="{E502371D-8B6C-4B91-BAC8-1B2A552442C1}" type="presOf" srcId="{212D1508-54ED-4BA4-8E97-0DFDD4284653}" destId="{FF50DB1E-139B-4298-9174-261F12BAA4E7}" srcOrd="0" destOrd="0" presId="urn:microsoft.com/office/officeart/2005/8/layout/vList2"/>
    <dgm:cxn modelId="{7C360822-A586-4212-8EF1-CAE65A4FC300}" type="presOf" srcId="{35A59752-3422-4A84-B2BD-BBC4F8DB92C5}" destId="{6DD7F38B-1764-408F-9D6F-FAF2DC4A925E}" srcOrd="0" destOrd="0" presId="urn:microsoft.com/office/officeart/2005/8/layout/vList2"/>
    <dgm:cxn modelId="{49626034-4976-42FB-A535-5AAE3A6395ED}" type="presOf" srcId="{EB218BC1-85B0-4CB1-898A-673528D52568}" destId="{40E1D927-D365-4925-B87F-E1EE00E98A37}" srcOrd="0" destOrd="0" presId="urn:microsoft.com/office/officeart/2005/8/layout/vList2"/>
    <dgm:cxn modelId="{3E254752-4B97-491C-A686-344166020ED0}" srcId="{35A59752-3422-4A84-B2BD-BBC4F8DB92C5}" destId="{212D1508-54ED-4BA4-8E97-0DFDD4284653}" srcOrd="1" destOrd="0" parTransId="{6C7EBFE8-B3C7-4500-8E66-4C3D15FE1CAF}" sibTransId="{75E26C18-04E7-4738-8AE7-22DFD8A87CEB}"/>
    <dgm:cxn modelId="{685D4F58-96F1-481A-8976-ACB5A9147679}" type="presOf" srcId="{E89B3CB2-5728-48B0-B086-E0D2307CCAF6}" destId="{A0AF5E15-D382-457D-9E55-F44A32BCA9B2}" srcOrd="0" destOrd="0" presId="urn:microsoft.com/office/officeart/2005/8/layout/vList2"/>
    <dgm:cxn modelId="{5FCFF463-9255-406E-99B7-999DD2E69DAF}" type="presOf" srcId="{C63475AE-CFCC-4484-859D-B9E1564EDDE4}" destId="{008D630B-C5F1-49E0-B236-9BE12320ED87}" srcOrd="0" destOrd="0" presId="urn:microsoft.com/office/officeart/2005/8/layout/vList2"/>
    <dgm:cxn modelId="{05DC987A-F740-4899-BCA3-C71FCE67CAAC}" srcId="{35A59752-3422-4A84-B2BD-BBC4F8DB92C5}" destId="{EB218BC1-85B0-4CB1-898A-673528D52568}" srcOrd="4" destOrd="0" parTransId="{B5F38FA4-F7BA-43FD-8B2E-1C291060D52E}" sibTransId="{50D3602B-4F02-4A50-81C7-C1B25A12EEA2}"/>
    <dgm:cxn modelId="{06BFDB98-5FDC-4146-A964-3937E72FC961}" type="presOf" srcId="{2A53A589-04CD-4503-84D4-BD5FE5C38738}" destId="{B0DCA3BF-0D5B-4A56-B4DA-6C9EFFFF37B0}" srcOrd="0" destOrd="0" presId="urn:microsoft.com/office/officeart/2005/8/layout/vList2"/>
    <dgm:cxn modelId="{407FABB8-DA8F-4F7A-B5CF-ABB8C1924DC8}" type="presOf" srcId="{9D20C389-2F95-44C9-B032-65FCDEB234D5}" destId="{3B4675C1-8964-4283-A8BC-697C9535B12F}" srcOrd="0" destOrd="0" presId="urn:microsoft.com/office/officeart/2005/8/layout/vList2"/>
    <dgm:cxn modelId="{2CF584EB-4D4B-45C7-A055-5638DC288A55}" srcId="{35A59752-3422-4A84-B2BD-BBC4F8DB92C5}" destId="{2A53A589-04CD-4503-84D4-BD5FE5C38738}" srcOrd="3" destOrd="0" parTransId="{BD91CA17-3646-4CD7-A06A-0E7CA6A4E65E}" sibTransId="{B91EFA77-F953-4AA9-88FF-C6984407425E}"/>
    <dgm:cxn modelId="{FAAAD2F7-2555-407B-B126-989360A52845}" srcId="{35A59752-3422-4A84-B2BD-BBC4F8DB92C5}" destId="{9D20C389-2F95-44C9-B032-65FCDEB234D5}" srcOrd="0" destOrd="0" parTransId="{D18FE5AD-26F5-4EEC-A2AD-826E4F00C3FC}" sibTransId="{64109A5D-4678-4C99-8DCA-D53A3F15ACD7}"/>
    <dgm:cxn modelId="{7BB7D3BB-154C-4475-A509-8F59B76B86B0}" type="presParOf" srcId="{6DD7F38B-1764-408F-9D6F-FAF2DC4A925E}" destId="{3B4675C1-8964-4283-A8BC-697C9535B12F}" srcOrd="0" destOrd="0" presId="urn:microsoft.com/office/officeart/2005/8/layout/vList2"/>
    <dgm:cxn modelId="{DB4ADB27-D3E9-4565-BD43-31C3BFC6756A}" type="presParOf" srcId="{6DD7F38B-1764-408F-9D6F-FAF2DC4A925E}" destId="{C27B9C17-CF3E-444A-BC3E-5E703B3D8B4B}" srcOrd="1" destOrd="0" presId="urn:microsoft.com/office/officeart/2005/8/layout/vList2"/>
    <dgm:cxn modelId="{8A82E31B-B870-46EC-9378-CD443E66E514}" type="presParOf" srcId="{6DD7F38B-1764-408F-9D6F-FAF2DC4A925E}" destId="{FF50DB1E-139B-4298-9174-261F12BAA4E7}" srcOrd="2" destOrd="0" presId="urn:microsoft.com/office/officeart/2005/8/layout/vList2"/>
    <dgm:cxn modelId="{E3FBCD32-4653-48FB-A059-632E65D4E5AB}" type="presParOf" srcId="{6DD7F38B-1764-408F-9D6F-FAF2DC4A925E}" destId="{0CD6C480-4EE5-4BEF-8A66-3B15F968DD50}" srcOrd="3" destOrd="0" presId="urn:microsoft.com/office/officeart/2005/8/layout/vList2"/>
    <dgm:cxn modelId="{D99D49E4-0CF1-492A-954C-BD795CA5905B}" type="presParOf" srcId="{6DD7F38B-1764-408F-9D6F-FAF2DC4A925E}" destId="{A0AF5E15-D382-457D-9E55-F44A32BCA9B2}" srcOrd="4" destOrd="0" presId="urn:microsoft.com/office/officeart/2005/8/layout/vList2"/>
    <dgm:cxn modelId="{09327BFD-67F5-4922-8C9D-93599E452577}" type="presParOf" srcId="{6DD7F38B-1764-408F-9D6F-FAF2DC4A925E}" destId="{90C58D6D-E92A-4A29-B211-7AC2845ED7F7}" srcOrd="5" destOrd="0" presId="urn:microsoft.com/office/officeart/2005/8/layout/vList2"/>
    <dgm:cxn modelId="{AC831177-3F66-4FB8-86A1-306D15C67F6C}" type="presParOf" srcId="{6DD7F38B-1764-408F-9D6F-FAF2DC4A925E}" destId="{B0DCA3BF-0D5B-4A56-B4DA-6C9EFFFF37B0}" srcOrd="6" destOrd="0" presId="urn:microsoft.com/office/officeart/2005/8/layout/vList2"/>
    <dgm:cxn modelId="{C0699F20-3DD5-4F45-AC54-33458ABCD9F3}" type="presParOf" srcId="{6DD7F38B-1764-408F-9D6F-FAF2DC4A925E}" destId="{D2CDED65-4E93-41F4-AB96-286080BBB175}" srcOrd="7" destOrd="0" presId="urn:microsoft.com/office/officeart/2005/8/layout/vList2"/>
    <dgm:cxn modelId="{A88330CC-C1B6-4BFC-A58D-AFEB4F537A17}" type="presParOf" srcId="{6DD7F38B-1764-408F-9D6F-FAF2DC4A925E}" destId="{40E1D927-D365-4925-B87F-E1EE00E98A37}" srcOrd="8" destOrd="0" presId="urn:microsoft.com/office/officeart/2005/8/layout/vList2"/>
    <dgm:cxn modelId="{92653A71-4A16-42EA-9983-CFEA07B4650D}" type="presParOf" srcId="{6DD7F38B-1764-408F-9D6F-FAF2DC4A925E}" destId="{0DC38676-726F-494F-8125-7E2ACE78CC23}" srcOrd="9" destOrd="0" presId="urn:microsoft.com/office/officeart/2005/8/layout/vList2"/>
    <dgm:cxn modelId="{1C5B4AFF-7BE6-4C18-9D4C-F19D539EFF0F}" type="presParOf" srcId="{6DD7F38B-1764-408F-9D6F-FAF2DC4A925E}" destId="{008D630B-C5F1-49E0-B236-9BE12320ED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75C1-8964-4283-A8BC-697C9535B12F}">
      <dsp:nvSpPr>
        <dsp:cNvPr id="0" name=""/>
        <dsp:cNvSpPr/>
      </dsp:nvSpPr>
      <dsp:spPr>
        <a:xfrm>
          <a:off x="0" y="208317"/>
          <a:ext cx="1964033" cy="5148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Punto focal</a:t>
          </a:r>
          <a:endParaRPr lang="en-US" sz="2200" kern="1200"/>
        </a:p>
      </dsp:txBody>
      <dsp:txXfrm>
        <a:off x="25130" y="233447"/>
        <a:ext cx="1913773" cy="464540"/>
      </dsp:txXfrm>
    </dsp:sp>
    <dsp:sp modelId="{FF50DB1E-139B-4298-9174-261F12BAA4E7}">
      <dsp:nvSpPr>
        <dsp:cNvPr id="0" name=""/>
        <dsp:cNvSpPr/>
      </dsp:nvSpPr>
      <dsp:spPr>
        <a:xfrm>
          <a:off x="0" y="78647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Repetición</a:t>
          </a:r>
          <a:endParaRPr lang="en-US" sz="2200" kern="1200"/>
        </a:p>
      </dsp:txBody>
      <dsp:txXfrm>
        <a:off x="25130" y="811607"/>
        <a:ext cx="1913773" cy="464540"/>
      </dsp:txXfrm>
    </dsp:sp>
    <dsp:sp modelId="{A0AF5E15-D382-457D-9E55-F44A32BCA9B2}">
      <dsp:nvSpPr>
        <dsp:cNvPr id="0" name=""/>
        <dsp:cNvSpPr/>
      </dsp:nvSpPr>
      <dsp:spPr>
        <a:xfrm>
          <a:off x="0" y="136463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Equilibrio</a:t>
          </a:r>
          <a:endParaRPr lang="en-US" sz="2200" kern="1200"/>
        </a:p>
      </dsp:txBody>
      <dsp:txXfrm>
        <a:off x="25130" y="1389767"/>
        <a:ext cx="1913773" cy="464540"/>
      </dsp:txXfrm>
    </dsp:sp>
    <dsp:sp modelId="{B0DCA3BF-0D5B-4A56-B4DA-6C9EFFFF37B0}">
      <dsp:nvSpPr>
        <dsp:cNvPr id="0" name=""/>
        <dsp:cNvSpPr/>
      </dsp:nvSpPr>
      <dsp:spPr>
        <a:xfrm>
          <a:off x="0" y="194279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Color</a:t>
          </a:r>
          <a:endParaRPr lang="en-US" sz="2200" kern="1200"/>
        </a:p>
      </dsp:txBody>
      <dsp:txXfrm>
        <a:off x="25130" y="1967927"/>
        <a:ext cx="1913773" cy="464540"/>
      </dsp:txXfrm>
    </dsp:sp>
    <dsp:sp modelId="{40E1D927-D365-4925-B87F-E1EE00E98A37}">
      <dsp:nvSpPr>
        <dsp:cNvPr id="0" name=""/>
        <dsp:cNvSpPr/>
      </dsp:nvSpPr>
      <dsp:spPr>
        <a:xfrm>
          <a:off x="0" y="252095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Ritmo</a:t>
          </a:r>
          <a:endParaRPr lang="en-US" sz="2200" kern="1200"/>
        </a:p>
      </dsp:txBody>
      <dsp:txXfrm>
        <a:off x="25130" y="2546087"/>
        <a:ext cx="1913773" cy="464540"/>
      </dsp:txXfrm>
    </dsp:sp>
    <dsp:sp modelId="{008D630B-C5F1-49E0-B236-9BE12320ED87}">
      <dsp:nvSpPr>
        <dsp:cNvPr id="0" name=""/>
        <dsp:cNvSpPr/>
      </dsp:nvSpPr>
      <dsp:spPr>
        <a:xfrm>
          <a:off x="0" y="30991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Elevator Pitch</a:t>
          </a:r>
          <a:endParaRPr lang="en-US" sz="2200" i="1" kern="1200" dirty="0"/>
        </a:p>
      </dsp:txBody>
      <dsp:txXfrm>
        <a:off x="25130" y="3124247"/>
        <a:ext cx="1913773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75C1-8964-4283-A8BC-697C9535B12F}">
      <dsp:nvSpPr>
        <dsp:cNvPr id="0" name=""/>
        <dsp:cNvSpPr/>
      </dsp:nvSpPr>
      <dsp:spPr>
        <a:xfrm>
          <a:off x="0" y="2083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Punto focal</a:t>
          </a:r>
          <a:endParaRPr lang="en-US" sz="2200" kern="1200"/>
        </a:p>
      </dsp:txBody>
      <dsp:txXfrm>
        <a:off x="25130" y="233447"/>
        <a:ext cx="1913773" cy="464540"/>
      </dsp:txXfrm>
    </dsp:sp>
    <dsp:sp modelId="{FF50DB1E-139B-4298-9174-261F12BAA4E7}">
      <dsp:nvSpPr>
        <dsp:cNvPr id="0" name=""/>
        <dsp:cNvSpPr/>
      </dsp:nvSpPr>
      <dsp:spPr>
        <a:xfrm>
          <a:off x="0" y="786477"/>
          <a:ext cx="1964033" cy="5148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Repetición</a:t>
          </a:r>
          <a:endParaRPr lang="en-US" sz="2200" kern="1200"/>
        </a:p>
      </dsp:txBody>
      <dsp:txXfrm>
        <a:off x="25130" y="811607"/>
        <a:ext cx="1913773" cy="464540"/>
      </dsp:txXfrm>
    </dsp:sp>
    <dsp:sp modelId="{A0AF5E15-D382-457D-9E55-F44A32BCA9B2}">
      <dsp:nvSpPr>
        <dsp:cNvPr id="0" name=""/>
        <dsp:cNvSpPr/>
      </dsp:nvSpPr>
      <dsp:spPr>
        <a:xfrm>
          <a:off x="0" y="136463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Equilibrio</a:t>
          </a:r>
          <a:endParaRPr lang="en-US" sz="2200" kern="1200"/>
        </a:p>
      </dsp:txBody>
      <dsp:txXfrm>
        <a:off x="25130" y="1389767"/>
        <a:ext cx="1913773" cy="464540"/>
      </dsp:txXfrm>
    </dsp:sp>
    <dsp:sp modelId="{B0DCA3BF-0D5B-4A56-B4DA-6C9EFFFF37B0}">
      <dsp:nvSpPr>
        <dsp:cNvPr id="0" name=""/>
        <dsp:cNvSpPr/>
      </dsp:nvSpPr>
      <dsp:spPr>
        <a:xfrm>
          <a:off x="0" y="194279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Color</a:t>
          </a:r>
          <a:endParaRPr lang="en-US" sz="2200" kern="1200"/>
        </a:p>
      </dsp:txBody>
      <dsp:txXfrm>
        <a:off x="25130" y="1967927"/>
        <a:ext cx="1913773" cy="464540"/>
      </dsp:txXfrm>
    </dsp:sp>
    <dsp:sp modelId="{40E1D927-D365-4925-B87F-E1EE00E98A37}">
      <dsp:nvSpPr>
        <dsp:cNvPr id="0" name=""/>
        <dsp:cNvSpPr/>
      </dsp:nvSpPr>
      <dsp:spPr>
        <a:xfrm>
          <a:off x="0" y="252095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Ritmo</a:t>
          </a:r>
          <a:endParaRPr lang="en-US" sz="2200" kern="1200"/>
        </a:p>
      </dsp:txBody>
      <dsp:txXfrm>
        <a:off x="25130" y="2546087"/>
        <a:ext cx="1913773" cy="464540"/>
      </dsp:txXfrm>
    </dsp:sp>
    <dsp:sp modelId="{008D630B-C5F1-49E0-B236-9BE12320ED87}">
      <dsp:nvSpPr>
        <dsp:cNvPr id="0" name=""/>
        <dsp:cNvSpPr/>
      </dsp:nvSpPr>
      <dsp:spPr>
        <a:xfrm>
          <a:off x="0" y="30991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Elevator Pitch</a:t>
          </a:r>
          <a:endParaRPr lang="en-US" sz="2200" i="1" kern="1200" dirty="0"/>
        </a:p>
      </dsp:txBody>
      <dsp:txXfrm>
        <a:off x="25130" y="3124247"/>
        <a:ext cx="1913773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75C1-8964-4283-A8BC-697C9535B12F}">
      <dsp:nvSpPr>
        <dsp:cNvPr id="0" name=""/>
        <dsp:cNvSpPr/>
      </dsp:nvSpPr>
      <dsp:spPr>
        <a:xfrm>
          <a:off x="0" y="2083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Punto focal</a:t>
          </a:r>
          <a:endParaRPr lang="en-US" sz="2200" kern="1200"/>
        </a:p>
      </dsp:txBody>
      <dsp:txXfrm>
        <a:off x="25130" y="233447"/>
        <a:ext cx="1913773" cy="464540"/>
      </dsp:txXfrm>
    </dsp:sp>
    <dsp:sp modelId="{FF50DB1E-139B-4298-9174-261F12BAA4E7}">
      <dsp:nvSpPr>
        <dsp:cNvPr id="0" name=""/>
        <dsp:cNvSpPr/>
      </dsp:nvSpPr>
      <dsp:spPr>
        <a:xfrm>
          <a:off x="0" y="78647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Repetición</a:t>
          </a:r>
          <a:endParaRPr lang="en-US" sz="2200" kern="1200"/>
        </a:p>
      </dsp:txBody>
      <dsp:txXfrm>
        <a:off x="25130" y="811607"/>
        <a:ext cx="1913773" cy="464540"/>
      </dsp:txXfrm>
    </dsp:sp>
    <dsp:sp modelId="{A0AF5E15-D382-457D-9E55-F44A32BCA9B2}">
      <dsp:nvSpPr>
        <dsp:cNvPr id="0" name=""/>
        <dsp:cNvSpPr/>
      </dsp:nvSpPr>
      <dsp:spPr>
        <a:xfrm>
          <a:off x="0" y="1364637"/>
          <a:ext cx="1964033" cy="5148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Equilibrio</a:t>
          </a:r>
          <a:endParaRPr lang="en-US" sz="2200" kern="1200"/>
        </a:p>
      </dsp:txBody>
      <dsp:txXfrm>
        <a:off x="25130" y="1389767"/>
        <a:ext cx="1913773" cy="464540"/>
      </dsp:txXfrm>
    </dsp:sp>
    <dsp:sp modelId="{B0DCA3BF-0D5B-4A56-B4DA-6C9EFFFF37B0}">
      <dsp:nvSpPr>
        <dsp:cNvPr id="0" name=""/>
        <dsp:cNvSpPr/>
      </dsp:nvSpPr>
      <dsp:spPr>
        <a:xfrm>
          <a:off x="0" y="194279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Color</a:t>
          </a:r>
          <a:endParaRPr lang="en-US" sz="2200" kern="1200"/>
        </a:p>
      </dsp:txBody>
      <dsp:txXfrm>
        <a:off x="25130" y="1967927"/>
        <a:ext cx="1913773" cy="464540"/>
      </dsp:txXfrm>
    </dsp:sp>
    <dsp:sp modelId="{40E1D927-D365-4925-B87F-E1EE00E98A37}">
      <dsp:nvSpPr>
        <dsp:cNvPr id="0" name=""/>
        <dsp:cNvSpPr/>
      </dsp:nvSpPr>
      <dsp:spPr>
        <a:xfrm>
          <a:off x="0" y="252095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Ritmo</a:t>
          </a:r>
          <a:endParaRPr lang="en-US" sz="2200" kern="1200"/>
        </a:p>
      </dsp:txBody>
      <dsp:txXfrm>
        <a:off x="25130" y="2546087"/>
        <a:ext cx="1913773" cy="464540"/>
      </dsp:txXfrm>
    </dsp:sp>
    <dsp:sp modelId="{008D630B-C5F1-49E0-B236-9BE12320ED87}">
      <dsp:nvSpPr>
        <dsp:cNvPr id="0" name=""/>
        <dsp:cNvSpPr/>
      </dsp:nvSpPr>
      <dsp:spPr>
        <a:xfrm>
          <a:off x="0" y="30991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Elevator Pitch</a:t>
          </a:r>
          <a:endParaRPr lang="en-US" sz="2200" i="1" kern="1200" dirty="0"/>
        </a:p>
      </dsp:txBody>
      <dsp:txXfrm>
        <a:off x="25130" y="3124247"/>
        <a:ext cx="1913773" cy="464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75C1-8964-4283-A8BC-697C9535B12F}">
      <dsp:nvSpPr>
        <dsp:cNvPr id="0" name=""/>
        <dsp:cNvSpPr/>
      </dsp:nvSpPr>
      <dsp:spPr>
        <a:xfrm>
          <a:off x="0" y="2083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Punto focal</a:t>
          </a:r>
          <a:endParaRPr lang="en-US" sz="2200" kern="1200"/>
        </a:p>
      </dsp:txBody>
      <dsp:txXfrm>
        <a:off x="25130" y="233447"/>
        <a:ext cx="1913773" cy="464540"/>
      </dsp:txXfrm>
    </dsp:sp>
    <dsp:sp modelId="{FF50DB1E-139B-4298-9174-261F12BAA4E7}">
      <dsp:nvSpPr>
        <dsp:cNvPr id="0" name=""/>
        <dsp:cNvSpPr/>
      </dsp:nvSpPr>
      <dsp:spPr>
        <a:xfrm>
          <a:off x="0" y="78647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Repetición</a:t>
          </a:r>
          <a:endParaRPr lang="en-US" sz="2200" kern="1200"/>
        </a:p>
      </dsp:txBody>
      <dsp:txXfrm>
        <a:off x="25130" y="811607"/>
        <a:ext cx="1913773" cy="464540"/>
      </dsp:txXfrm>
    </dsp:sp>
    <dsp:sp modelId="{A0AF5E15-D382-457D-9E55-F44A32BCA9B2}">
      <dsp:nvSpPr>
        <dsp:cNvPr id="0" name=""/>
        <dsp:cNvSpPr/>
      </dsp:nvSpPr>
      <dsp:spPr>
        <a:xfrm>
          <a:off x="0" y="136463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Equilibrio</a:t>
          </a:r>
          <a:endParaRPr lang="en-US" sz="2200" kern="1200"/>
        </a:p>
      </dsp:txBody>
      <dsp:txXfrm>
        <a:off x="25130" y="1389767"/>
        <a:ext cx="1913773" cy="464540"/>
      </dsp:txXfrm>
    </dsp:sp>
    <dsp:sp modelId="{B0DCA3BF-0D5B-4A56-B4DA-6C9EFFFF37B0}">
      <dsp:nvSpPr>
        <dsp:cNvPr id="0" name=""/>
        <dsp:cNvSpPr/>
      </dsp:nvSpPr>
      <dsp:spPr>
        <a:xfrm>
          <a:off x="0" y="1942797"/>
          <a:ext cx="1964033" cy="5148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Color</a:t>
          </a:r>
          <a:endParaRPr lang="en-US" sz="2200" kern="1200"/>
        </a:p>
      </dsp:txBody>
      <dsp:txXfrm>
        <a:off x="25130" y="1967927"/>
        <a:ext cx="1913773" cy="464540"/>
      </dsp:txXfrm>
    </dsp:sp>
    <dsp:sp modelId="{40E1D927-D365-4925-B87F-E1EE00E98A37}">
      <dsp:nvSpPr>
        <dsp:cNvPr id="0" name=""/>
        <dsp:cNvSpPr/>
      </dsp:nvSpPr>
      <dsp:spPr>
        <a:xfrm>
          <a:off x="0" y="252095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Ritmo</a:t>
          </a:r>
          <a:endParaRPr lang="en-US" sz="2200" kern="1200"/>
        </a:p>
      </dsp:txBody>
      <dsp:txXfrm>
        <a:off x="25130" y="2546087"/>
        <a:ext cx="1913773" cy="464540"/>
      </dsp:txXfrm>
    </dsp:sp>
    <dsp:sp modelId="{008D630B-C5F1-49E0-B236-9BE12320ED87}">
      <dsp:nvSpPr>
        <dsp:cNvPr id="0" name=""/>
        <dsp:cNvSpPr/>
      </dsp:nvSpPr>
      <dsp:spPr>
        <a:xfrm>
          <a:off x="0" y="30991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Elevator Pitch</a:t>
          </a:r>
          <a:endParaRPr lang="en-US" sz="2200" i="1" kern="1200" dirty="0"/>
        </a:p>
      </dsp:txBody>
      <dsp:txXfrm>
        <a:off x="25130" y="3124247"/>
        <a:ext cx="1913773" cy="464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75C1-8964-4283-A8BC-697C9535B12F}">
      <dsp:nvSpPr>
        <dsp:cNvPr id="0" name=""/>
        <dsp:cNvSpPr/>
      </dsp:nvSpPr>
      <dsp:spPr>
        <a:xfrm>
          <a:off x="0" y="2083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Punto focal</a:t>
          </a:r>
          <a:endParaRPr lang="en-US" sz="2200" kern="1200"/>
        </a:p>
      </dsp:txBody>
      <dsp:txXfrm>
        <a:off x="25130" y="233447"/>
        <a:ext cx="1913773" cy="464540"/>
      </dsp:txXfrm>
    </dsp:sp>
    <dsp:sp modelId="{FF50DB1E-139B-4298-9174-261F12BAA4E7}">
      <dsp:nvSpPr>
        <dsp:cNvPr id="0" name=""/>
        <dsp:cNvSpPr/>
      </dsp:nvSpPr>
      <dsp:spPr>
        <a:xfrm>
          <a:off x="0" y="78647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Repetición</a:t>
          </a:r>
          <a:endParaRPr lang="en-US" sz="2200" kern="1200"/>
        </a:p>
      </dsp:txBody>
      <dsp:txXfrm>
        <a:off x="25130" y="811607"/>
        <a:ext cx="1913773" cy="464540"/>
      </dsp:txXfrm>
    </dsp:sp>
    <dsp:sp modelId="{A0AF5E15-D382-457D-9E55-F44A32BCA9B2}">
      <dsp:nvSpPr>
        <dsp:cNvPr id="0" name=""/>
        <dsp:cNvSpPr/>
      </dsp:nvSpPr>
      <dsp:spPr>
        <a:xfrm>
          <a:off x="0" y="136463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Equilibrio</a:t>
          </a:r>
          <a:endParaRPr lang="en-US" sz="2200" kern="1200"/>
        </a:p>
      </dsp:txBody>
      <dsp:txXfrm>
        <a:off x="25130" y="1389767"/>
        <a:ext cx="1913773" cy="464540"/>
      </dsp:txXfrm>
    </dsp:sp>
    <dsp:sp modelId="{B0DCA3BF-0D5B-4A56-B4DA-6C9EFFFF37B0}">
      <dsp:nvSpPr>
        <dsp:cNvPr id="0" name=""/>
        <dsp:cNvSpPr/>
      </dsp:nvSpPr>
      <dsp:spPr>
        <a:xfrm>
          <a:off x="0" y="194279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Color</a:t>
          </a:r>
          <a:endParaRPr lang="en-US" sz="2200" kern="1200"/>
        </a:p>
      </dsp:txBody>
      <dsp:txXfrm>
        <a:off x="25130" y="1967927"/>
        <a:ext cx="1913773" cy="464540"/>
      </dsp:txXfrm>
    </dsp:sp>
    <dsp:sp modelId="{40E1D927-D365-4925-B87F-E1EE00E98A37}">
      <dsp:nvSpPr>
        <dsp:cNvPr id="0" name=""/>
        <dsp:cNvSpPr/>
      </dsp:nvSpPr>
      <dsp:spPr>
        <a:xfrm>
          <a:off x="0" y="2520957"/>
          <a:ext cx="1964033" cy="5148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noProof="0" dirty="0"/>
            <a:t>Ritmo</a:t>
          </a:r>
          <a:endParaRPr lang="es-CO" sz="2200" kern="1200" noProof="0" dirty="0"/>
        </a:p>
      </dsp:txBody>
      <dsp:txXfrm>
        <a:off x="25130" y="2546087"/>
        <a:ext cx="1913773" cy="464540"/>
      </dsp:txXfrm>
    </dsp:sp>
    <dsp:sp modelId="{008D630B-C5F1-49E0-B236-9BE12320ED87}">
      <dsp:nvSpPr>
        <dsp:cNvPr id="0" name=""/>
        <dsp:cNvSpPr/>
      </dsp:nvSpPr>
      <dsp:spPr>
        <a:xfrm>
          <a:off x="0" y="30991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Elevator Pitch</a:t>
          </a:r>
          <a:endParaRPr lang="en-US" sz="2200" i="1" kern="1200" dirty="0"/>
        </a:p>
      </dsp:txBody>
      <dsp:txXfrm>
        <a:off x="25130" y="3124247"/>
        <a:ext cx="1913773" cy="464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75C1-8964-4283-A8BC-697C9535B12F}">
      <dsp:nvSpPr>
        <dsp:cNvPr id="0" name=""/>
        <dsp:cNvSpPr/>
      </dsp:nvSpPr>
      <dsp:spPr>
        <a:xfrm>
          <a:off x="0" y="20831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Punto focal</a:t>
          </a:r>
          <a:endParaRPr lang="en-US" sz="2200" kern="1200"/>
        </a:p>
      </dsp:txBody>
      <dsp:txXfrm>
        <a:off x="25130" y="233447"/>
        <a:ext cx="1913773" cy="464540"/>
      </dsp:txXfrm>
    </dsp:sp>
    <dsp:sp modelId="{FF50DB1E-139B-4298-9174-261F12BAA4E7}">
      <dsp:nvSpPr>
        <dsp:cNvPr id="0" name=""/>
        <dsp:cNvSpPr/>
      </dsp:nvSpPr>
      <dsp:spPr>
        <a:xfrm>
          <a:off x="0" y="78647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Repetición</a:t>
          </a:r>
          <a:endParaRPr lang="en-US" sz="2200" kern="1200"/>
        </a:p>
      </dsp:txBody>
      <dsp:txXfrm>
        <a:off x="25130" y="811607"/>
        <a:ext cx="1913773" cy="464540"/>
      </dsp:txXfrm>
    </dsp:sp>
    <dsp:sp modelId="{A0AF5E15-D382-457D-9E55-F44A32BCA9B2}">
      <dsp:nvSpPr>
        <dsp:cNvPr id="0" name=""/>
        <dsp:cNvSpPr/>
      </dsp:nvSpPr>
      <dsp:spPr>
        <a:xfrm>
          <a:off x="0" y="136463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Equilibrio</a:t>
          </a:r>
          <a:endParaRPr lang="en-US" sz="2200" kern="1200"/>
        </a:p>
      </dsp:txBody>
      <dsp:txXfrm>
        <a:off x="25130" y="1389767"/>
        <a:ext cx="1913773" cy="464540"/>
      </dsp:txXfrm>
    </dsp:sp>
    <dsp:sp modelId="{B0DCA3BF-0D5B-4A56-B4DA-6C9EFFFF37B0}">
      <dsp:nvSpPr>
        <dsp:cNvPr id="0" name=""/>
        <dsp:cNvSpPr/>
      </dsp:nvSpPr>
      <dsp:spPr>
        <a:xfrm>
          <a:off x="0" y="194279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Color</a:t>
          </a:r>
          <a:endParaRPr lang="en-US" sz="2200" kern="1200"/>
        </a:p>
      </dsp:txBody>
      <dsp:txXfrm>
        <a:off x="25130" y="1967927"/>
        <a:ext cx="1913773" cy="464540"/>
      </dsp:txXfrm>
    </dsp:sp>
    <dsp:sp modelId="{40E1D927-D365-4925-B87F-E1EE00E98A37}">
      <dsp:nvSpPr>
        <dsp:cNvPr id="0" name=""/>
        <dsp:cNvSpPr/>
      </dsp:nvSpPr>
      <dsp:spPr>
        <a:xfrm>
          <a:off x="0" y="2520957"/>
          <a:ext cx="196403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Ritmo</a:t>
          </a:r>
          <a:endParaRPr lang="en-US" sz="2200" kern="1200"/>
        </a:p>
      </dsp:txBody>
      <dsp:txXfrm>
        <a:off x="25130" y="2546087"/>
        <a:ext cx="1913773" cy="464540"/>
      </dsp:txXfrm>
    </dsp:sp>
    <dsp:sp modelId="{008D630B-C5F1-49E0-B236-9BE12320ED87}">
      <dsp:nvSpPr>
        <dsp:cNvPr id="0" name=""/>
        <dsp:cNvSpPr/>
      </dsp:nvSpPr>
      <dsp:spPr>
        <a:xfrm>
          <a:off x="0" y="3099117"/>
          <a:ext cx="1964033" cy="5148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Elevator Pitch</a:t>
          </a:r>
          <a:endParaRPr lang="en-US" sz="2200" i="1" kern="1200" dirty="0"/>
        </a:p>
      </dsp:txBody>
      <dsp:txXfrm>
        <a:off x="25130" y="3124247"/>
        <a:ext cx="1913773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922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07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090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71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066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887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freepik.es/vector-gratis/mujer-tienda-cosmeticos-ecologicos-asistente_12620508.htm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freepik.es/vector-gratis/supermercado-frigorifico-estante-productos_5825983.htm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freepik.es/vector-gratis/estantes-llenos-diferentes-tipos-comida_7353720.htm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freepik.es/vector-gratis/supermercado-comestibles-alimentos-ilustracion-estantes_3519508.htm#page=3&amp;query=estante%20producto&amp;position=2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www.freepik.es/vector-gratis/supermercado-alimentos-estantes-berenjena-repollo-zanahoria-pimientos-cebollas-pan-maiz-patatas-compras-frescas-ilustracion-vectorial_11054303.htm?query=estante%20producto" TargetMode="Externa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www.freepik.es/vector-gratis/ilustracion-concepto-conferencia_7769305.htm#page=1&amp;query=Pitch&amp;position=47" TargetMode="Externa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lvl="0" algn="ctr">
              <a:buClr>
                <a:schemeClr val="lt1"/>
              </a:buClr>
              <a:buSzPts val="450"/>
            </a:pPr>
            <a:r>
              <a:rPr lang="en-US" sz="1800" dirty="0">
                <a:solidFill>
                  <a:schemeClr val="lt1"/>
                </a:solidFill>
              </a:rPr>
              <a:t>CF013_5.1_Tipos de </a:t>
            </a:r>
            <a:r>
              <a:rPr lang="en-US" sz="1800" dirty="0" err="1">
                <a:solidFill>
                  <a:schemeClr val="lt1"/>
                </a:solidFill>
              </a:rPr>
              <a:t>Exhibición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1387565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atendiendo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lineamiento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atiende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Tabs . </a:t>
            </a:r>
            <a:endParaRPr lang="en-US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1:</a:t>
            </a:r>
          </a:p>
          <a:p>
            <a:pPr algn="just">
              <a:buClr>
                <a:schemeClr val="dk1"/>
              </a:buClr>
              <a:buSzPts val="350"/>
            </a:pPr>
            <a:endParaRPr lang="en-US" sz="1050" b="1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productos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estantes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https://www.freepik.es/vector-gratis/mujer-tienda-cosmeticos-ecologicos-asistente_12620508.htm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C3E68C-4E4A-4AB3-BC07-903940827E3C}"/>
              </a:ext>
            </a:extLst>
          </p:cNvPr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04878234"/>
              </p:ext>
            </p:extLst>
          </p:nvPr>
        </p:nvGraphicFramePr>
        <p:xfrm>
          <a:off x="580668" y="1119739"/>
          <a:ext cx="1964033" cy="382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ángulo 5"/>
          <p:cNvSpPr/>
          <p:nvPr/>
        </p:nvSpPr>
        <p:spPr>
          <a:xfrm>
            <a:off x="3149554" y="1119739"/>
            <a:ext cx="447572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dirty="0">
                <a:latin typeface="Arial" panose="020B0604020202020204" pitchFamily="34" charset="0"/>
                <a:ea typeface="Arial" panose="020B0604020202020204" pitchFamily="34" charset="0"/>
              </a:rPr>
              <a:t>Es el elemento central de la presentación de la mercancía. Tener en cuenta un artículo o producto clave, el cual ayuda a impactar para sobresalir entre los demás.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Mujer en tienda de cosméticos ecológicos con asistente vector gratui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32" y="2560724"/>
            <a:ext cx="394377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3049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atendiendo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lineamiento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atiende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Tabs . </a:t>
            </a:r>
            <a:endParaRPr lang="en-US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2:</a:t>
            </a:r>
          </a:p>
          <a:p>
            <a:pPr algn="just">
              <a:buClr>
                <a:schemeClr val="dk1"/>
              </a:buClr>
              <a:buSzPts val="350"/>
            </a:pPr>
            <a:endParaRPr lang="en-US" sz="1050" b="1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dirty="0">
                <a:solidFill>
                  <a:schemeClr val="dk1"/>
                </a:solidFill>
              </a:rPr>
              <a:t>vitrine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https://www.freepik.es/vector-gratis/supermercado-frigorifico-estante-productos_5825983.htm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C3E68C-4E4A-4AB3-BC07-903940827E3C}"/>
              </a:ext>
            </a:extLst>
          </p:cNvPr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4458368"/>
              </p:ext>
            </p:extLst>
          </p:nvPr>
        </p:nvGraphicFramePr>
        <p:xfrm>
          <a:off x="580668" y="1119739"/>
          <a:ext cx="1964033" cy="382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ángulo 1"/>
          <p:cNvSpPr/>
          <p:nvPr/>
        </p:nvSpPr>
        <p:spPr>
          <a:xfrm>
            <a:off x="3271002" y="1119739"/>
            <a:ext cx="423283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2000" dirty="0">
                <a:latin typeface="Arial" panose="020B0604020202020204" pitchFamily="34" charset="0"/>
                <a:ea typeface="Arial" panose="020B0604020202020204" pitchFamily="34" charset="0"/>
              </a:rPr>
              <a:t>Se visualiza claramente el producto en el punto de venta, se repiten tanto elementos verticales como horizontales, lo que se denomina bloque de productos.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 descr="Supermercado frigorífico con estante y productos vector gratui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05" y="2981787"/>
            <a:ext cx="3730625" cy="29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8292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atendiendo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lineamiento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atiende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Tabs . </a:t>
            </a:r>
            <a:endParaRPr lang="en-US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3:</a:t>
            </a:r>
          </a:p>
          <a:p>
            <a:pPr algn="just">
              <a:buClr>
                <a:schemeClr val="dk1"/>
              </a:buClr>
              <a:buSzPts val="350"/>
            </a:pPr>
            <a:endParaRPr lang="en-US" sz="1050" b="1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dirty="0" err="1">
                <a:solidFill>
                  <a:schemeClr val="dk1"/>
                </a:solidFill>
              </a:rPr>
              <a:t>vitrina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https://www.freepik.es/vector-gratis/estantes-llenos-diferentes-tipos-comida_7353720.htm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C3E68C-4E4A-4AB3-BC07-903940827E3C}"/>
              </a:ext>
            </a:extLst>
          </p:cNvPr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13684670"/>
              </p:ext>
            </p:extLst>
          </p:nvPr>
        </p:nvGraphicFramePr>
        <p:xfrm>
          <a:off x="580668" y="1119739"/>
          <a:ext cx="1964033" cy="382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ángulo 1"/>
          <p:cNvSpPr/>
          <p:nvPr/>
        </p:nvSpPr>
        <p:spPr>
          <a:xfrm>
            <a:off x="3068072" y="1282749"/>
            <a:ext cx="4459399" cy="183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2000" dirty="0">
                <a:latin typeface="Arial" panose="020B0604020202020204" pitchFamily="34" charset="0"/>
                <a:ea typeface="Arial" panose="020B0604020202020204" pitchFamily="34" charset="0"/>
              </a:rPr>
              <a:t>Permite que la persona enfoque su mirada fácilmente sobre la exhibición, esto se logra haciendo que el lado izquierdo sea el espejo del lado derecho.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074" name="Picture 2" descr="Estantes llenos de diferentes tipos de comida. vector gratui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36" y="3271616"/>
            <a:ext cx="4406363" cy="25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3174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atendiendo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lineamiento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atiende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Tabs . </a:t>
            </a:r>
            <a:endParaRPr lang="en-US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4:</a:t>
            </a:r>
          </a:p>
          <a:p>
            <a:pPr algn="just">
              <a:buClr>
                <a:schemeClr val="dk1"/>
              </a:buClr>
              <a:buSzPts val="350"/>
            </a:pPr>
            <a:endParaRPr lang="en-US" sz="1050" b="1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vitrinas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https://www.freepik.es/vector-gratis/supermercado-comestibles-alimentos-ilustracion-estantes_3519508.htm#page=3&amp;query=estante%20producto&amp;position=2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C3E68C-4E4A-4AB3-BC07-903940827E3C}"/>
              </a:ext>
            </a:extLst>
          </p:cNvPr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94156038"/>
              </p:ext>
            </p:extLst>
          </p:nvPr>
        </p:nvGraphicFramePr>
        <p:xfrm>
          <a:off x="580668" y="1119739"/>
          <a:ext cx="1964033" cy="382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ángulo 1"/>
          <p:cNvSpPr/>
          <p:nvPr/>
        </p:nvSpPr>
        <p:spPr>
          <a:xfrm>
            <a:off x="3260272" y="1119739"/>
            <a:ext cx="43325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2000" dirty="0">
                <a:latin typeface="Arial" panose="020B0604020202020204" pitchFamily="34" charset="0"/>
                <a:ea typeface="Arial" panose="020B0604020202020204" pitchFamily="34" charset="0"/>
              </a:rPr>
              <a:t>Se puede lograr que una exhibición sencilla se convierta en la mejor, con esto se puede lograr impulsar la venta de más productos.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Supermercado y comestibles de alimentos en la ilustración de estantes. vector gratui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55" y="2778824"/>
            <a:ext cx="4057726" cy="23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3847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atendiendo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lineamiento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atiende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Tabs . </a:t>
            </a:r>
            <a:endParaRPr lang="en-US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algn="just">
              <a:buClr>
                <a:schemeClr val="dk1"/>
              </a:buClr>
              <a:buSzPts val="350"/>
            </a:pPr>
            <a:endParaRPr lang="en-US" sz="1050" b="1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estante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organzado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https://www.freepik.es/vector-gratis/supermercado-alimentos-estantes-berenjena-repollo-zanahoria-pimientos-cebollas-pan-maiz-patatas-compras-frescas-ilustracion-vectorial_11054303.htm?query=estante%20producto</a:t>
            </a:r>
            <a:r>
              <a:rPr lang="en-US" sz="1200" dirty="0">
                <a:solidFill>
                  <a:schemeClr val="dk1"/>
                </a:solidFill>
              </a:rPr>
              <a:t> ,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C3E68C-4E4A-4AB3-BC07-903940827E3C}"/>
              </a:ext>
            </a:extLst>
          </p:cNvPr>
          <p:cNvSpPr/>
          <p:nvPr/>
        </p:nvSpPr>
        <p:spPr>
          <a:xfrm>
            <a:off x="3044857" y="713982"/>
            <a:ext cx="4685122" cy="536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20448784"/>
              </p:ext>
            </p:extLst>
          </p:nvPr>
        </p:nvGraphicFramePr>
        <p:xfrm>
          <a:off x="580668" y="1119739"/>
          <a:ext cx="1964033" cy="382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ángulo 1"/>
          <p:cNvSpPr/>
          <p:nvPr/>
        </p:nvSpPr>
        <p:spPr>
          <a:xfrm>
            <a:off x="3068072" y="1227419"/>
            <a:ext cx="452471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2000" dirty="0">
                <a:latin typeface="Arial" panose="020B0604020202020204" pitchFamily="34" charset="0"/>
                <a:ea typeface="Arial" panose="020B0604020202020204" pitchFamily="34" charset="0"/>
              </a:rPr>
              <a:t>Facilita dando armonía y orden a la exhibición, a través de la secuencia constante de los productos.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122" name="Picture 2" descr="Supermercado. alimentos en los estantes berenjena repollo zanahoria pimientos cebollas pan de maíz patatas. compras y frescas. ilustración vectorial vector gratui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116" y="2520106"/>
            <a:ext cx="4182670" cy="342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245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1282751"/>
            <a:ext cx="3957549" cy="401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atendiendo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lineamiento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atiende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Tabs . </a:t>
            </a:r>
            <a:endParaRPr lang="en-US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6:</a:t>
            </a:r>
          </a:p>
          <a:p>
            <a:pPr algn="just">
              <a:buClr>
                <a:schemeClr val="dk1"/>
              </a:buClr>
              <a:buSzPts val="350"/>
            </a:pPr>
            <a:endParaRPr lang="en-US" sz="1050" b="1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43825" y="5301204"/>
            <a:ext cx="3948174" cy="15567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pirch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>
                <a:solidFill>
                  <a:schemeClr val="dk1"/>
                </a:solidFill>
                <a:hlinkClick r:id="rId3"/>
              </a:rPr>
              <a:t>https://www.freepik.es/vector-gratis/ilustracion-concepto-conferencia_7769305.htm#page=1&amp;query=Pitch&amp;position=47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C3E68C-4E4A-4AB3-BC07-903940827E3C}"/>
              </a:ext>
            </a:extLst>
          </p:cNvPr>
          <p:cNvSpPr/>
          <p:nvPr/>
        </p:nvSpPr>
        <p:spPr>
          <a:xfrm>
            <a:off x="3044856" y="746190"/>
            <a:ext cx="4685122" cy="5365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67935090"/>
              </p:ext>
            </p:extLst>
          </p:nvPr>
        </p:nvGraphicFramePr>
        <p:xfrm>
          <a:off x="580668" y="1119739"/>
          <a:ext cx="1964033" cy="382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ángulo 1"/>
          <p:cNvSpPr/>
          <p:nvPr/>
        </p:nvSpPr>
        <p:spPr>
          <a:xfrm>
            <a:off x="3160727" y="742949"/>
            <a:ext cx="4453379" cy="351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600" dirty="0">
                <a:latin typeface="Arial" panose="020B0604020202020204" pitchFamily="34" charset="0"/>
                <a:ea typeface="Times New Roman" panose="02020603050405020304" pitchFamily="18" charset="0"/>
              </a:rPr>
              <a:t>Esta es una presentación relativamente corta, en la que se da a conocer o se describe una empresa, sea cual sea su actividad, y sea cual sea el estado actual del desarrollo de la idea de negocio.</a:t>
            </a:r>
          </a:p>
          <a:p>
            <a:r>
              <a:rPr lang="es-CO" sz="1600" dirty="0"/>
              <a:t>Para poder crear un modelo </a:t>
            </a:r>
            <a:r>
              <a:rPr lang="es-CO" sz="1600" i="1" dirty="0"/>
              <a:t>pitch,</a:t>
            </a:r>
            <a:r>
              <a:rPr lang="es-CO" sz="1600" dirty="0"/>
              <a:t> hay que tener en cuenta lo siguiente:</a:t>
            </a:r>
          </a:p>
          <a:p>
            <a:endParaRPr lang="en-US" sz="16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CO" sz="1600" dirty="0"/>
              <a:t>A quién en concreto  va orientada  la presentación.</a:t>
            </a:r>
            <a:endParaRPr lang="en-US" sz="16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CO" sz="1600" dirty="0"/>
              <a:t>Cuál es la finalidad  de este </a:t>
            </a:r>
            <a:r>
              <a:rPr lang="es-CO" sz="1600" i="1" dirty="0"/>
              <a:t>pitch.</a:t>
            </a:r>
            <a:r>
              <a:rPr lang="es-CO" sz="1600" dirty="0"/>
              <a:t> </a:t>
            </a:r>
            <a:endParaRPr lang="en-US" sz="16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s-CO" sz="1600" dirty="0"/>
              <a:t>Cómo se va a fabricar  </a:t>
            </a:r>
            <a:r>
              <a:rPr lang="es-CO" sz="1600"/>
              <a:t>esta presentación. </a:t>
            </a:r>
            <a:endParaRPr lang="en-US" sz="1600" dirty="0"/>
          </a:p>
          <a:p>
            <a:pPr algn="just">
              <a:lnSpc>
                <a:spcPct val="115000"/>
              </a:lnSpc>
            </a:pP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6" name="Picture 2" descr="Ilustración del concepto de conferencia vector gratui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34" y="4073819"/>
            <a:ext cx="1736309" cy="17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9698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604</Words>
  <Application>Microsoft Macintosh PowerPoint</Application>
  <PresentationFormat>Panorámica</PresentationFormat>
  <Paragraphs>103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46</cp:revision>
  <dcterms:modified xsi:type="dcterms:W3CDTF">2021-09-27T15:43:30Z</dcterms:modified>
</cp:coreProperties>
</file>