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hkn8Xp4CMQ+4gJfX4eKNiCzBO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B82EFD-F369-48DB-8996-69D8BD038DD5}">
  <a:tblStyle styleId="{DDB82EFD-F369-48DB-8996-69D8BD038DD5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701"/>
  </p:normalViewPr>
  <p:slideViewPr>
    <p:cSldViewPr snapToGrid="0">
      <p:cViewPr>
        <p:scale>
          <a:sx n="110" d="100"/>
          <a:sy n="110" d="100"/>
        </p:scale>
        <p:origin x="45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792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2201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816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624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conferenciante_7769299.htm#page=1&amp;query=Pitch&amp;position=2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seminario-gente-negocios-reunion-negocios-trabajo-equipo-profesional-oficina_16038922.htm#page=3&amp;query=Pitch&amp;position=2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premium/tres-socios-comerciales-estan-discutiendo-progreso-trabajo-contrato-comercial-financiacion-ideas_11296036.htm#page=1&amp;query=storytelling%20comercial&amp;position=4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estrategias-inversion-administradores-fondos-composicion-isometrica-beneficios-crecimiento-financiero-presentacion-evaluacion-riesgos_6870633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gerente-presentando-informe-colegas-socios-inversionistas-diagrama-grafico-barras-grafico-ilustracion-vectorial-plana_11236225.htm#page=1&amp;query=inversion%20reunion&amp;position=2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2027588" y="2823358"/>
            <a:ext cx="8136824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 </a:t>
            </a:r>
          </a:p>
          <a:p>
            <a:pPr lvl="0" algn="ctr">
              <a:buClr>
                <a:schemeClr val="lt1"/>
              </a:buClr>
              <a:buSzPts val="450"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CF013</a:t>
            </a:r>
            <a:r>
              <a:rPr lang="es-CO" sz="1800">
                <a:solidFill>
                  <a:schemeClr val="lt1"/>
                </a:solidFill>
              </a:rPr>
              <a:t>_5.2._</a:t>
            </a:r>
            <a:r>
              <a:rPr lang="es-CO" sz="1800" dirty="0">
                <a:solidFill>
                  <a:schemeClr val="lt1"/>
                </a:solidFill>
              </a:rPr>
              <a:t>Tipos de Pitch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4762500" y="1934958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imágenes:.pitch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>
                <a:solidFill>
                  <a:schemeClr val="dk1"/>
                </a:solidFill>
                <a:hlinkClick r:id="rId3"/>
              </a:rPr>
              <a:t>https://www.freepik.es/vector-gratis/ilustracion-concepto-conferenciante_7769299.htm#page=1&amp;query=Pitch&amp;position=28</a:t>
            </a:r>
            <a:r>
              <a:rPr lang="es-ES" sz="1200" dirty="0">
                <a:solidFill>
                  <a:schemeClr val="dk1"/>
                </a:solidFill>
              </a:rPr>
              <a:t> 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87" name="Google Shape;87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200635" y="4489492"/>
            <a:ext cx="6613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 necesario recordar que </a:t>
            </a:r>
            <a:r>
              <a:rPr lang="es-ES" sz="1800" dirty="0">
                <a:latin typeface="Arial" panose="020B0604020202020204" pitchFamily="34" charset="0"/>
                <a:ea typeface="Arial" panose="020B0604020202020204" pitchFamily="34" charset="0"/>
              </a:rPr>
              <a:t>el </a:t>
            </a:r>
            <a:r>
              <a:rPr lang="es-ES" sz="1800" i="1" dirty="0">
                <a:latin typeface="Arial" panose="020B0604020202020204" pitchFamily="34" charset="0"/>
                <a:ea typeface="Arial" panose="020B0604020202020204" pitchFamily="34" charset="0"/>
              </a:rPr>
              <a:t>pitch</a:t>
            </a:r>
            <a:r>
              <a:rPr lang="es-ES" sz="1800" dirty="0">
                <a:latin typeface="Arial" panose="020B0604020202020204" pitchFamily="34" charset="0"/>
                <a:ea typeface="Arial" panose="020B0604020202020204" pitchFamily="34" charset="0"/>
              </a:rPr>
              <a:t> es una presentación breve, en la que se describe una empresa, sea cual sea su actividad, y sea cual sea el estado de desarrollo de la idea de negocio.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26" name="Picture 2" descr="Ilustración del concepto de conferenciante vector gratui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26" y="705025"/>
            <a:ext cx="2489654" cy="248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640618" y="162108"/>
            <a:ext cx="1361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i="1" dirty="0">
                <a:latin typeface="Arial" panose="020B0604020202020204" pitchFamily="34" charset="0"/>
                <a:ea typeface="Arial" panose="020B0604020202020204" pitchFamily="34" charset="0"/>
              </a:rPr>
              <a:t>PITCH</a:t>
            </a:r>
            <a:r>
              <a:rPr lang="es-ES" sz="28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2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7165772" y="1131252"/>
            <a:ext cx="4681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Colocar animación o imagen de un pitch o una conferencia o presentación, mientras va la voz en off los textos en pantalla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7902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reunión </a:t>
            </a:r>
            <a:r>
              <a:rPr lang="es-ES" sz="1200" dirty="0">
                <a:solidFill>
                  <a:schemeClr val="dk1"/>
                </a:solidFill>
                <a:hlinkClick r:id="rId3"/>
              </a:rPr>
              <a:t>https://www.freepik.es/vector-gratis/seminario-gente-negocios-reunion-negocios-trabajo-equipo-profesional-oficina_16038922.htm#page=3&amp;query=Pitch&amp;position=27</a:t>
            </a:r>
            <a:r>
              <a:rPr lang="es-ES" sz="1200" dirty="0">
                <a:solidFill>
                  <a:schemeClr val="dk1"/>
                </a:solidFill>
              </a:rPr>
              <a:t> 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87" name="Google Shape;87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244678" y="4087966"/>
            <a:ext cx="6613322" cy="2749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8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Pitch</a:t>
            </a:r>
            <a:r>
              <a:rPr lang="es-CO" sz="1800" b="1" dirty="0">
                <a:latin typeface="Arial" panose="020B0604020202020204" pitchFamily="34" charset="0"/>
                <a:ea typeface="Times New Roman" panose="02020603050405020304" pitchFamily="18" charset="0"/>
              </a:rPr>
              <a:t> comercial</a:t>
            </a:r>
          </a:p>
          <a:p>
            <a:endParaRPr lang="es-CO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Si el objetivo es </a:t>
            </a:r>
            <a:r>
              <a:rPr lang="es-CO" b="1" dirty="0">
                <a:latin typeface="Arial" panose="020B0604020202020204" pitchFamily="34" charset="0"/>
                <a:ea typeface="Times New Roman" panose="02020603050405020304" pitchFamily="18" charset="0"/>
              </a:rPr>
              <a:t>vender un producto o servicio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 a uno o varios clientes, seguramente sea el momento de crear su </a:t>
            </a:r>
            <a:r>
              <a:rPr lang="es-CO" i="1" dirty="0">
                <a:latin typeface="Arial" panose="020B0604020202020204" pitchFamily="34" charset="0"/>
                <a:ea typeface="Times New Roman" panose="02020603050405020304" pitchFamily="18" charset="0"/>
              </a:rPr>
              <a:t>pitch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 comercial.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Esta presentación debe tener en cuenta los objetivos del posible cliente, sus problemas y necesidades, debe aportar soluciones. Para ello, además de presentar el negocio, es importante: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fontAlgn="base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Apelar a las </a:t>
            </a:r>
            <a:r>
              <a:rPr lang="es-CO" b="1" dirty="0">
                <a:latin typeface="Arial" panose="020B0604020202020204" pitchFamily="34" charset="0"/>
                <a:ea typeface="Times New Roman" panose="02020603050405020304" pitchFamily="18" charset="0"/>
              </a:rPr>
              <a:t>emociones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fontAlgn="base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Contar una </a:t>
            </a:r>
            <a:r>
              <a:rPr lang="es-CO" b="1" dirty="0">
                <a:latin typeface="Arial" panose="020B0604020202020204" pitchFamily="34" charset="0"/>
                <a:ea typeface="Times New Roman" panose="02020603050405020304" pitchFamily="18" charset="0"/>
              </a:rPr>
              <a:t>historia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fontAlgn="base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Mostrar </a:t>
            </a:r>
            <a:r>
              <a:rPr lang="es-CO" b="1" dirty="0">
                <a:latin typeface="Arial" panose="020B0604020202020204" pitchFamily="34" charset="0"/>
                <a:ea typeface="Times New Roman" panose="02020603050405020304" pitchFamily="18" charset="0"/>
              </a:rPr>
              <a:t>casos de éxito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fontAlgn="base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Introducir </a:t>
            </a:r>
            <a:r>
              <a:rPr lang="es-CO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Call-To-Actions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 que le permitan hacer un seguimiento.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69923" y="7830"/>
            <a:ext cx="2459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Pitch</a:t>
            </a:r>
            <a:r>
              <a:rPr lang="es-CO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 comercial</a:t>
            </a:r>
          </a:p>
        </p:txBody>
      </p:sp>
      <p:pic>
        <p:nvPicPr>
          <p:cNvPr id="2050" name="Picture 2" descr="Seminario de gente de negocios con reunión de negocios de trabajo en equipo profesional y de oficina vector gratui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54" y="480618"/>
            <a:ext cx="4040694" cy="269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7165772" y="1131252"/>
            <a:ext cx="4681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Colocar animación o imagen de un pitch o una conferencia o presentación, mientras va la voz en off. los textos en pantalla  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imágenes:.</a:t>
            </a:r>
          </a:p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dirty="0">
                <a:solidFill>
                  <a:schemeClr val="dk1"/>
                </a:solidFill>
                <a:hlinkClick r:id="rId3"/>
              </a:rPr>
              <a:t>https://www.freepik.es/vector-premium/tres-socios-comerciales-estan-discutiendo-progreso-trabajo-contrato-comercial-financiacion-ideas_11296036.htm#page=1&amp;query=storytelling%20comercial&amp;position=40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3"/>
          <p:cNvGrpSpPr/>
          <p:nvPr/>
        </p:nvGrpSpPr>
        <p:grpSpPr>
          <a:xfrm>
            <a:off x="-25963" y="0"/>
            <a:ext cx="6909926" cy="3859056"/>
            <a:chOff x="-42401" y="-24097"/>
            <a:chExt cx="6909926" cy="3859056"/>
          </a:xfrm>
        </p:grpSpPr>
        <p:pic>
          <p:nvPicPr>
            <p:cNvPr id="87" name="Google Shape;87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280682" y="4273499"/>
            <a:ext cx="6296636" cy="211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800" b="1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Elevator</a:t>
            </a:r>
            <a:r>
              <a:rPr lang="es-CO" sz="18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 Pitch</a:t>
            </a:r>
          </a:p>
          <a:p>
            <a:endParaRPr lang="es-CO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s-CO" sz="1200" dirty="0">
                <a:latin typeface="Arial" panose="020B0604020202020204" pitchFamily="34" charset="0"/>
                <a:ea typeface="Times New Roman" panose="02020603050405020304" pitchFamily="18" charset="0"/>
              </a:rPr>
              <a:t>Es cuando se tiene que presentar una idea de negocio de</a:t>
            </a:r>
            <a:r>
              <a:rPr lang="es-CO" sz="1200" b="1" dirty="0">
                <a:latin typeface="Arial" panose="020B0604020202020204" pitchFamily="34" charset="0"/>
                <a:ea typeface="Times New Roman" panose="02020603050405020304" pitchFamily="18" charset="0"/>
              </a:rPr>
              <a:t> forma breve</a:t>
            </a:r>
            <a:r>
              <a:rPr lang="es-CO" sz="1200" dirty="0">
                <a:latin typeface="Arial" panose="020B0604020202020204" pitchFamily="34" charset="0"/>
                <a:ea typeface="Times New Roman" panose="02020603050405020304" pitchFamily="18" charset="0"/>
              </a:rPr>
              <a:t> ante un jurado especializado, o una serie de inversores. Este tipo de </a:t>
            </a:r>
            <a:r>
              <a:rPr lang="es-CO" sz="1200" i="1" dirty="0">
                <a:latin typeface="Arial" panose="020B0604020202020204" pitchFamily="34" charset="0"/>
                <a:ea typeface="Times New Roman" panose="02020603050405020304" pitchFamily="18" charset="0"/>
              </a:rPr>
              <a:t>pitch</a:t>
            </a:r>
            <a:r>
              <a:rPr lang="es-CO" sz="1200" dirty="0">
                <a:latin typeface="Arial" panose="020B0604020202020204" pitchFamily="34" charset="0"/>
                <a:ea typeface="Times New Roman" panose="02020603050405020304" pitchFamily="18" charset="0"/>
              </a:rPr>
              <a:t> se caracteriza por tener una duración inferior a </a:t>
            </a:r>
            <a:r>
              <a:rPr lang="es-CO" sz="1200" b="1" dirty="0">
                <a:latin typeface="Arial" panose="020B0604020202020204" pitchFamily="34" charset="0"/>
                <a:ea typeface="Times New Roman" panose="02020603050405020304" pitchFamily="18" charset="0"/>
              </a:rPr>
              <a:t>3 minutos.</a:t>
            </a:r>
            <a:r>
              <a:rPr lang="es-CO" sz="1200" dirty="0">
                <a:latin typeface="Arial" panose="020B0604020202020204" pitchFamily="34" charset="0"/>
                <a:ea typeface="Times New Roman" panose="02020603050405020304" pitchFamily="18" charset="0"/>
              </a:rPr>
              <a:t> No siempre se tendrá un soporte visual para realizarlo, por lo que se aconseja crear un guion y contar una historia capaz de empujar a la acción a la audiencia. La estructura es simple: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s-CO" sz="1200" dirty="0">
                <a:latin typeface="Arial" panose="020B0604020202020204" pitchFamily="34" charset="0"/>
                <a:ea typeface="Times New Roman" panose="02020603050405020304" pitchFamily="18" charset="0"/>
              </a:rPr>
              <a:t>Empezar por lo que los  inspira, por el </a:t>
            </a:r>
            <a:r>
              <a:rPr lang="es-CO" sz="1200" b="1" dirty="0">
                <a:latin typeface="Arial" panose="020B0604020202020204" pitchFamily="34" charset="0"/>
                <a:ea typeface="Times New Roman" panose="02020603050405020304" pitchFamily="18" charset="0"/>
              </a:rPr>
              <a:t>por qué</a:t>
            </a:r>
            <a:r>
              <a:rPr lang="es-CO" sz="1200" dirty="0">
                <a:latin typeface="Arial" panose="020B0604020202020204" pitchFamily="34" charset="0"/>
                <a:ea typeface="Times New Roman" panose="02020603050405020304" pitchFamily="18" charset="0"/>
              </a:rPr>
              <a:t> de lo que hacen.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fontAlgn="base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s-CO" sz="1200" dirty="0">
                <a:latin typeface="Arial" panose="020B0604020202020204" pitchFamily="34" charset="0"/>
                <a:ea typeface="Times New Roman" panose="02020603050405020304" pitchFamily="18" charset="0"/>
              </a:rPr>
              <a:t>Después, hablar sobre </a:t>
            </a:r>
            <a:r>
              <a:rPr lang="es-CO" sz="1200" b="1" dirty="0">
                <a:latin typeface="Arial" panose="020B0604020202020204" pitchFamily="34" charset="0"/>
                <a:ea typeface="Times New Roman" panose="02020603050405020304" pitchFamily="18" charset="0"/>
              </a:rPr>
              <a:t>cómo </a:t>
            </a:r>
            <a:r>
              <a:rPr lang="es-CO" sz="1200" dirty="0">
                <a:latin typeface="Arial" panose="020B0604020202020204" pitchFamily="34" charset="0"/>
                <a:ea typeface="Times New Roman" panose="02020603050405020304" pitchFamily="18" charset="0"/>
              </a:rPr>
              <a:t>lo hacen.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fontAlgn="base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s-CO" sz="1200" dirty="0">
                <a:latin typeface="Arial" panose="020B0604020202020204" pitchFamily="34" charset="0"/>
                <a:ea typeface="Times New Roman" panose="02020603050405020304" pitchFamily="18" charset="0"/>
              </a:rPr>
              <a:t>Y finalmente, indicar qué es lo </a:t>
            </a:r>
            <a:r>
              <a:rPr lang="es-CO" sz="1200" b="1" dirty="0">
                <a:latin typeface="Arial" panose="020B0604020202020204" pitchFamily="34" charset="0"/>
                <a:ea typeface="Times New Roman" panose="02020603050405020304" pitchFamily="18" charset="0"/>
              </a:rPr>
              <a:t>que </a:t>
            </a:r>
            <a:r>
              <a:rPr lang="es-CO" sz="1200" dirty="0">
                <a:latin typeface="Arial" panose="020B0604020202020204" pitchFamily="34" charset="0"/>
                <a:ea typeface="Times New Roman" panose="02020603050405020304" pitchFamily="18" charset="0"/>
              </a:rPr>
              <a:t>hacen</a:t>
            </a:r>
            <a:r>
              <a:rPr lang="es-CO" sz="1050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Llamada rectangular 2"/>
          <p:cNvSpPr/>
          <p:nvPr/>
        </p:nvSpPr>
        <p:spPr>
          <a:xfrm>
            <a:off x="4819415" y="281284"/>
            <a:ext cx="1636987" cy="461665"/>
          </a:xfrm>
          <a:prstGeom prst="wedgeRectCallout">
            <a:avLst>
              <a:gd name="adj1" fmla="val -114777"/>
              <a:gd name="adj2" fmla="val 155531"/>
            </a:avLst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s-CO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3 minutos</a:t>
            </a:r>
            <a:endParaRPr lang="en-US" sz="2400" dirty="0"/>
          </a:p>
        </p:txBody>
      </p:sp>
      <p:sp>
        <p:nvSpPr>
          <p:cNvPr id="4" name="Rectángulo 3"/>
          <p:cNvSpPr/>
          <p:nvPr/>
        </p:nvSpPr>
        <p:spPr>
          <a:xfrm>
            <a:off x="1206249" y="304656"/>
            <a:ext cx="2917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b="1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Elevator</a:t>
            </a:r>
            <a:r>
              <a:rPr lang="es-CO" sz="32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 Pitch</a:t>
            </a:r>
          </a:p>
        </p:txBody>
      </p:sp>
      <p:pic>
        <p:nvPicPr>
          <p:cNvPr id="3074" name="Picture 2" descr="Tres socios comerciales están discutiendo el progreso del trabajo. contrato comercial, financiación de ideas. Vector Premium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39" y="925306"/>
            <a:ext cx="3363480" cy="23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7165772" y="1131252"/>
            <a:ext cx="4681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Colocar animación o imagen de un pitch o una conferencia o presentación, mientras va la voz en off, los textos en pantalla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6948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imágenes:. Reunión </a:t>
            </a:r>
            <a:r>
              <a:rPr lang="es-ES" sz="1200" dirty="0">
                <a:solidFill>
                  <a:schemeClr val="dk1"/>
                </a:solidFill>
              </a:rPr>
              <a:t>inversión </a:t>
            </a:r>
            <a:r>
              <a:rPr lang="es-ES" sz="1200" dirty="0">
                <a:solidFill>
                  <a:schemeClr val="dk1"/>
                </a:solidFill>
                <a:hlinkClick r:id="rId3"/>
              </a:rPr>
              <a:t>https://www.freepik.es/vector-gratis/estrategias-inversion-administradores-fondos-composicion-isometrica-beneficios-crecimiento-financiero-presentacion-evaluacion-riesgos_6870633.htm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87" name="Google Shape;87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161463" y="4310559"/>
            <a:ext cx="66776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s-CO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Pitch</a:t>
            </a:r>
            <a:r>
              <a:rPr lang="es-CO" b="1" dirty="0">
                <a:latin typeface="Arial" panose="020B0604020202020204" pitchFamily="34" charset="0"/>
                <a:ea typeface="Times New Roman" panose="02020603050405020304" pitchFamily="18" charset="0"/>
              </a:rPr>
              <a:t> de inversores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Tiene el objetivo de presentar una idea de negocio para captación de inversores. Este tipo de </a:t>
            </a:r>
            <a:r>
              <a:rPr lang="es-CO" i="1" dirty="0">
                <a:latin typeface="Arial" panose="020B0604020202020204" pitchFamily="34" charset="0"/>
                <a:ea typeface="Times New Roman" panose="02020603050405020304" pitchFamily="18" charset="0"/>
              </a:rPr>
              <a:t>pitch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 no es más que una presentación de negocio que tendrá una duración máxima de 15 minutos.</a:t>
            </a:r>
          </a:p>
          <a:p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En este caso, el soporte visual será crucial para poder transmitir la idea de forma clara y motivadora. Pero, sobre todo, porque seguramente se enviará  esta presentación, una y otra vez, a posibles clientes, potenciales inversores, aceleradoras o incubadoras, programas de innovación abierta, etc.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63409" y="171419"/>
            <a:ext cx="2549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es-CO" sz="20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Pitch</a:t>
            </a:r>
            <a:r>
              <a:rPr lang="es-CO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 de inversores</a:t>
            </a:r>
            <a:endParaRPr lang="en-U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56738" y="935019"/>
            <a:ext cx="140294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s-CO" sz="1800" b="1" dirty="0">
                <a:latin typeface="Arial" panose="020B0604020202020204" pitchFamily="34" charset="0"/>
                <a:ea typeface="Times New Roman" panose="02020603050405020304" pitchFamily="18" charset="0"/>
              </a:rPr>
              <a:t>15 minutos</a:t>
            </a:r>
            <a:endParaRPr lang="en-US" sz="18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165772" y="1131252"/>
            <a:ext cx="4681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Colocar animación o imagen de una reunión de inversión, mientras va la voz en off, los textos en pantalla </a:t>
            </a:r>
            <a:endParaRPr lang="en-US" dirty="0"/>
          </a:p>
        </p:txBody>
      </p:sp>
      <p:pic>
        <p:nvPicPr>
          <p:cNvPr id="5122" name="Picture 2" descr="Estrategias de inversión de los administradores de fondos composición isométrica con beneficios de crecimiento financiero y presentación de evaluación de riesgos vector gratui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923" y="550855"/>
            <a:ext cx="2864716" cy="245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30485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imágenes:. </a:t>
            </a:r>
            <a:r>
              <a:rPr lang="es-ES" sz="1200" dirty="0">
                <a:solidFill>
                  <a:schemeClr val="dk1"/>
                </a:solidFill>
              </a:rPr>
              <a:t>Reunión inversión </a:t>
            </a:r>
            <a:r>
              <a:rPr lang="es-ES" sz="1200" dirty="0">
                <a:solidFill>
                  <a:schemeClr val="dk1"/>
                </a:solidFill>
                <a:hlinkClick r:id="rId3"/>
              </a:rPr>
              <a:t>https://www.freepik.es/vector-gratis/gerente-presentando-informe-colegas-socios-inversionistas-diagrama-grafico-barras-grafico-ilustracion-vectorial-plana_11236225.htm#page=1&amp;query=inversion%20reunion&amp;position=27</a:t>
            </a:r>
            <a:r>
              <a:rPr lang="es-ES" sz="1200" dirty="0">
                <a:solidFill>
                  <a:schemeClr val="dk1"/>
                </a:solidFill>
              </a:rPr>
              <a:t> 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3"/>
          <p:cNvGrpSpPr/>
          <p:nvPr/>
        </p:nvGrpSpPr>
        <p:grpSpPr>
          <a:xfrm>
            <a:off x="-51926" y="0"/>
            <a:ext cx="6909926" cy="3859056"/>
            <a:chOff x="-42401" y="-24097"/>
            <a:chExt cx="6909926" cy="3859056"/>
          </a:xfrm>
        </p:grpSpPr>
        <p:pic>
          <p:nvPicPr>
            <p:cNvPr id="87" name="Google Shape;87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7165772" y="1131252"/>
            <a:ext cx="4681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Colocar animación o imagen de una reunión de inversión, mientras va la voz en off, los textos en pantalla 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364562" y="4621580"/>
            <a:ext cx="6096000" cy="1767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1320"/>
              </a:spcAft>
            </a:pPr>
            <a:r>
              <a:rPr lang="es-CO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Pitch </a:t>
            </a:r>
            <a:r>
              <a:rPr lang="es-CO" b="1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Deck</a:t>
            </a:r>
            <a:r>
              <a:rPr lang="es-CO" b="1" dirty="0"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es una técnica que se refiere a una venta, busca explicar en una presentación el producto o servicio, para conseguir que un inversionista se interese en la </a:t>
            </a:r>
            <a:r>
              <a:rPr lang="es-CO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startup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 o empresa.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320"/>
              </a:spcAft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Tiene que ser breve, su duración máxima es de 15 minutos. Existen tres variables según la fase en la que </a:t>
            </a:r>
            <a:r>
              <a:rPr lang="es-CO">
                <a:latin typeface="Arial" panose="020B0604020202020204" pitchFamily="34" charset="0"/>
                <a:ea typeface="Times New Roman" panose="02020603050405020304" pitchFamily="18" charset="0"/>
              </a:rPr>
              <a:t>se encuentre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el proyecto o la empresa. La diferencia principal entre estos formatos radica en cuántos puntos del proyecto van a describir y con qué detalle.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262482" y="192960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Pitch </a:t>
            </a:r>
            <a:r>
              <a:rPr lang="es-CO" sz="2400" b="1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Deck</a:t>
            </a:r>
            <a:endParaRPr lang="en-US" sz="2400" i="1" dirty="0"/>
          </a:p>
        </p:txBody>
      </p:sp>
      <p:sp>
        <p:nvSpPr>
          <p:cNvPr id="7" name="Rectángulo 6"/>
          <p:cNvSpPr/>
          <p:nvPr/>
        </p:nvSpPr>
        <p:spPr>
          <a:xfrm>
            <a:off x="619747" y="730786"/>
            <a:ext cx="1808508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s-CO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15 minutos</a:t>
            </a:r>
            <a:endParaRPr lang="en-US" sz="24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027" y="782723"/>
            <a:ext cx="3382964" cy="253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6291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507</Words>
  <Application>Microsoft Macintosh PowerPoint</Application>
  <PresentationFormat>Panorámica</PresentationFormat>
  <Paragraphs>57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32</cp:revision>
  <dcterms:modified xsi:type="dcterms:W3CDTF">2021-09-27T15:47:59Z</dcterms:modified>
</cp:coreProperties>
</file>