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4+2RMhVJp7HIpq2p39WYgrRDf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premium/gasto-honorarios-aumenta-flecha-roja-que-sube-diagrama-crecimiento_6357804.htm#page=1&amp;query=precio%20elevado&amp;position=23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personaje-masculino-comprando-comida-embalaje-ecologico-reutilizable-tienda_15128966.htm#page=1&amp;query=tienda%20reciclable&amp;position=2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vector-gratis/conjunto-etiquetas-o-pegatinas-alimentos-puros-organicos-saludables_9833534.htm#page=2&amp;query=producto%20verde&amp;position=28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616627" y="1978734"/>
            <a:ext cx="7588333" cy="1211283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CF007_1.2._Implementación de una Estrategia de Mercadeo Verde en una empresa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y figura similar con los números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2614642" y="453044"/>
            <a:ext cx="61084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 verde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47252" y="1465049"/>
            <a:ext cx="72889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dice que el producto cumple con parámetros ecológicos si: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2"/>
          <p:cNvGrpSpPr/>
          <p:nvPr/>
        </p:nvGrpSpPr>
        <p:grpSpPr>
          <a:xfrm>
            <a:off x="40080" y="2359611"/>
            <a:ext cx="7992159" cy="3528969"/>
            <a:chOff x="3978" y="991858"/>
            <a:chExt cx="7992159" cy="3528969"/>
          </a:xfrm>
        </p:grpSpPr>
        <p:sp>
          <p:nvSpPr>
            <p:cNvPr id="90" name="Google Shape;90;p2"/>
            <p:cNvSpPr/>
            <p:nvPr/>
          </p:nvSpPr>
          <p:spPr>
            <a:xfrm>
              <a:off x="3978" y="991858"/>
              <a:ext cx="1874558" cy="1874558"/>
            </a:xfrm>
            <a:prstGeom prst="roundRect">
              <a:avLst>
                <a:gd fmla="val 10000" name="adj"/>
              </a:avLst>
            </a:prstGeom>
            <a:solidFill>
              <a:srgbClr val="C7DBB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9139" y="1586918"/>
              <a:ext cx="1874558" cy="2933909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364043" y="1641822"/>
              <a:ext cx="1764750" cy="2824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s-CO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Cumple la misma función de un producto convencional causando un menor impacto negativo en todo el ciclo de vida del producto.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62053">
              <a:off x="2239589" y="1730620"/>
              <a:ext cx="361140" cy="45043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D2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 rot="62053">
              <a:off x="2239598" y="1819728"/>
              <a:ext cx="252798" cy="270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910198" y="1044322"/>
              <a:ext cx="1874558" cy="1874558"/>
            </a:xfrm>
            <a:prstGeom prst="roundRect">
              <a:avLst>
                <a:gd fmla="val 10000" name="adj"/>
              </a:avLst>
            </a:prstGeom>
            <a:solidFill>
              <a:srgbClr val="C7DBB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15359" y="1744310"/>
              <a:ext cx="1874558" cy="2724052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3270263" y="1799214"/>
              <a:ext cx="1764750" cy="2614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s-CO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 relaciona con procesos productivos de la empresa que permiten la obtención del producto final, los cuales deben regirse por prácticas ambientalmente responsables que ocasionen impactos mínimos sobre los recursos naturales. 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44329">
              <a:off x="5145823" y="1775457"/>
              <a:ext cx="361111" cy="45043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D2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 rot="44329">
              <a:off x="5145828" y="1864845"/>
              <a:ext cx="252778" cy="270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816418" y="1081799"/>
              <a:ext cx="1874558" cy="1874558"/>
            </a:xfrm>
            <a:prstGeom prst="roundRect">
              <a:avLst>
                <a:gd fmla="val 10000" name="adj"/>
              </a:avLst>
            </a:prstGeom>
            <a:solidFill>
              <a:srgbClr val="C7DBB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21579" y="1856742"/>
              <a:ext cx="1874558" cy="2574143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6176483" y="1911646"/>
              <a:ext cx="1764750" cy="2464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s-CO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 importante considerar el envase, empaque o embalaje, el cual debe ser en lo posible reutilizable o, de otra manera, biodegradable. 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nsignia 3 con relleno sólido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668" y="2434834"/>
            <a:ext cx="619719" cy="619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con relleno sólido"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8960" y="2434834"/>
            <a:ext cx="619719" cy="619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1 con relleno sólido"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252" y="2438582"/>
            <a:ext cx="619719" cy="61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8234300" y="2278507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precio elevado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https://www.freepik.es/vector-premium/gasto-honorarios-aumenta-flecha-roja-que-sube-diagrama-crecimiento_6357804.htm#page=1&amp;query=precio%20elevado&amp;position=23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144858" y="507556"/>
            <a:ext cx="6108492" cy="104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 verde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02367" y="1257300"/>
            <a:ext cx="7907963" cy="81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respecto al precio para los productos verdes, o responsables ambientalmente, es importante destacar que, en general, estos suelen ser más costosos que los productos convencionales.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02367" y="2011773"/>
            <a:ext cx="3605400" cy="4520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diferencia puede ser vista como una desventaja frente a los productos con menor precio; sin embargo, puede ser un criterio determinante sobre aquellos segmentos de mercado que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valoran la exclusividad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estos productos, los cuales no se encasillan dentro de los procesos productivos tradicionales y estarían dispuestos a pagar un poco más si consideran que, personalmente, están apoyando la causa de defender el medio ambiente. Hay expectativa a futuro respecto a que se puedan disminuir los costos de producción asociados a los productos verdes; esto con el fin de que el alto precio de estos productos no desmotive a los clientes o desincentive a comprarlos.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 gasto en honorarios aumenta con la flecha roja que sube el diagrama de crecimiento Vector Premium "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6348" y="2503253"/>
            <a:ext cx="3225739" cy="322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Tienda </a:t>
            </a:r>
            <a:r>
              <a:rPr b="0" i="0" lang="es-CO" sz="1200" u="sng" cap="none" strike="noStrike">
                <a:solidFill>
                  <a:srgbClr val="6B9F2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https://www.freepik.es/vector-gratis/personaje-masculino-comprando-comida-embalaje-ecologico-reutilizable-tienda_15128966.htm#page=1&amp;query=tienda%20reciclable&amp;position=2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546356" y="1050995"/>
            <a:ext cx="6803639" cy="18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distribución de un producto se relaciona con poner a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disposición del consumidor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bienes que requiere, en el sitio y momento oportunos, en la cantidad apropiada, a un precio admisible para la empresa que lo produce y que sea atractivo para el consumidor. En el mercadeo verde, se requiere que la implementación de estrategia de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plaza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impacte de la menor forma posible el medio ambiente, generando menos residuos durante los procesos de almacenamiento, transporte y manipulación del 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r>
              <a:rPr b="0" i="0" lang="es-C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s-C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264982" y="538459"/>
            <a:ext cx="61084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Plaza (distribución)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966782" y="3030828"/>
            <a:ext cx="4129218" cy="27761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998" r="-199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etiquetas  de producto verde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https://www.freepik.es/vector-gratis/conjunto-etiquetas-o-pegatinas-alimentos-puros-organicos-saludables_9833534.htm#page=2&amp;query=producto%20verde&amp;position=28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153142" y="3991357"/>
            <a:ext cx="6522157" cy="209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aspecto clave dentro del mercadeo verde se encuentra dentro de las tácticas de promoción de los productos verdes, pues deben estar orientadas a transmitir los beneficios ofrecidos por estos productos y, al mismo tiempo, a conocer la imagen de una empresa comprometida con los temas ambientales. Una estrategia que resulta relevante al momento de validar el compromiso ambiental de las empresas son las llamadas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“etiquetas ecológicas”.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859678" y="776399"/>
            <a:ext cx="7109086" cy="480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Promoción (comunicación)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junto de etiquetas o pegatinas de alimentos puros orgánicos saludables vector gratuito"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896" y="1759229"/>
            <a:ext cx="59626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