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ucGPuUdsJGdQuDu6AD9KCwOQF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ambio-climatico-tierra-aumento-temperatura-calentamiento-global-multiples-incendios-destruccion-flora-fauna-fauna-planeta-danos-humanidad_10782592.htm?query=cambios%20en%20la%20socieda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dibujado-mano-jovenes-usando-telefonos-inteligentes_12276394.htm#page=1&amp;query=personas%20con%20celulares&amp;position=25" TargetMode="External"/><Relationship Id="rId4" Type="http://schemas.openxmlformats.org/officeDocument/2006/relationships/hyperlink" Target="https://www.freepik.es/vector-gratis/iconos-planos-cazador-apuntando-patos_3887341.htm#page=1&amp;query=cazar&amp;position=3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equipo-negocios-lupa-documento_4530234.htm#page=1&amp;query=investigaci%C3%B3n&amp;position=2" TargetMode="External"/><Relationship Id="rId4" Type="http://schemas.openxmlformats.org/officeDocument/2006/relationships/hyperlink" Target="https://www.freepik.es/vector-gratis/conjunto-oficinas-rascacielos_1531733.htm#page=2&amp;query=edificio&amp;position=3" TargetMode="External"/><Relationship Id="rId10" Type="http://schemas.openxmlformats.org/officeDocument/2006/relationships/image" Target="../media/image11.jpg"/><Relationship Id="rId9" Type="http://schemas.openxmlformats.org/officeDocument/2006/relationships/image" Target="../media/image1.png"/><Relationship Id="rId5" Type="http://schemas.openxmlformats.org/officeDocument/2006/relationships/hyperlink" Target="https://www.freepik.es/vector-gratis/hombres-negocios-cohete_1076087.htm#page=1&amp;query=competitividad&amp;position=20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0.jp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gratis/concepto-moderno-productividad-diseno-plano_3271235.htm#page=1&amp;query=competitividad&amp;position=17" TargetMode="External"/><Relationship Id="rId4" Type="http://schemas.openxmlformats.org/officeDocument/2006/relationships/hyperlink" Target="https://www.freepik.es/vector-gratis/infografia-preservacion-ecologia-personas-autos-electricos-plantando-arboles-recolectando-basura_16608495.htm#page=1&amp;query=negocios%20ecologicos&amp;position=5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CF007_1.8_Coolhunting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trata de una disciplina reciente y muy novedosa que tiene como finalidad detectar cómo la combinación de determinados cambios en la sociedad puede llegar a significar nuevas necesidades para nuestros consumidores y que,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priori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se detectan a través de estudios tradicionales de investigación de mercados.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Productos verdes: https://www.freepik.es/vector-gratis/conjunto-etiquetas-alimentos-ecologicos-frescos-pegatinas-muestras-texto-productos-naturales-biologicos-organicos-plantillas-insignias-emblemas-alimentos-saludables-mercado-agricola-dieta-vegana-o-vegetariana_10172740.htm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Cambios en la sociedad: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https://www.freepik.es/vector-gratis/cambio-climatico-tierra-aumento-temperatura-calentamiento-global-multiples-incendios-destruccion-flora-fauna-fauna-planeta-danos-humanidad_10782592.htm?query=cambios%20en%20la%20sociedad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-101749" y="-50526"/>
            <a:ext cx="6909926" cy="3859056"/>
            <a:chOff x="-42401" y="-24097"/>
            <a:chExt cx="6909926" cy="3859056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449155" y="2838478"/>
            <a:ext cx="22789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Cambios en la sociedad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874456" y="2638851"/>
            <a:ext cx="16757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Surgen soluciones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3104696" y="1986498"/>
            <a:ext cx="1157654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ambio climático de la tierra, aumento de la temperatura, calentamiento global. múltiples incendios, destrucción de flora y fauna, fauna del planeta y daños a la humanidad. vector gratuito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92" y="892037"/>
            <a:ext cx="1949694" cy="19496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887117" y="233622"/>
            <a:ext cx="17593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endParaRPr b="1" i="1" sz="2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4609598" y="793541"/>
            <a:ext cx="419214" cy="438807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 flipH="1">
            <a:off x="2492402" y="789856"/>
            <a:ext cx="378856" cy="446179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Bombilla y equipo con relleno sólido" id="101" name="Google Shape;10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9597" y="94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junto de etiquetas de alimentos ecológicos frescos. pegatinas con muestras de texto de productos naturales, biológicos y orgánicos. plantillas de insignias para emblemas de alimentos saludables, mercado agrícola, dieta vegana o vegetariana vector gratuito" id="102" name="Google Shape;10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8362" y="1181226"/>
            <a:ext cx="1747231" cy="1395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7018338" y="1068678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Cambios en el medio ambiente, negocios verdes. si se puede animar las imágenes.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término “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en inglés se entiende como una actitud, como algo original, algo que es auténtico, y ha sido adoptado ampliamente en el lenguaje de las personas y en su manera de comunicarse. Lo anterior hace que, cuando algo es detectado y aceptado como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los consumidores deseen apropiarse de ello. Mientras que el término “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hunting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significa caza.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Personas con celulares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https://www.freepik.es/vector-gratis/dibujado-mano-jovenes-usando-telefonos-inteligentes_12276394.htm#page=1&amp;query=personas%20con%20celulares&amp;position=25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Caza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https://www.freepik.es/vector-gratis/iconos-planos-cazador-apuntando-patos_3887341.htm#page=1&amp;query=cazar&amp;position=3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8293" y="-42479"/>
            <a:ext cx="6909926" cy="3859056"/>
            <a:chOff x="-42401" y="-24097"/>
            <a:chExt cx="6909926" cy="3859056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ibujado a mano jóvenes usando teléfonos inteligentes vector gratuito"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697" y="1064087"/>
            <a:ext cx="2527097" cy="168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905774" y="1135365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personas con su celular y cazando,  si se puede animar la imágenes, y al finalizar unir las imágenes y pasar a la siguiente escena. 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789843" y="456744"/>
            <a:ext cx="6202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“Cool”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75455" y="400289"/>
            <a:ext cx="6179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“Hunting”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s planos con cazador apuntando a los patos vector gratuito" id="123" name="Google Shape;12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1088" y="890362"/>
            <a:ext cx="2021622" cy="202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consiguiente, “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en mercadeo, se podría entender como una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“caza de tendencias de mercado”,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decir, un procedimiento de investigación que determina lo que es relevante y lo que no para la población, en cada momento, y a partir de allí se identifican señales de elementos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cool,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cuando empiezan a ser percibidas, que ayudan a descubrir nuevas oportunidades de negocio para las empresas. Este procedimiento implica preparar a las personas para adaptarse a los cambios que puedan surgir, para ser más competitivos e innovadores en el mercado, detectar las amenazas y nuevos mercados que estén surgiendo.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867525" y="5051743"/>
            <a:ext cx="5333999" cy="18062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Investigación: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https://www.freepik.es/vector-gratis/equipo-negocios-lupa-documento_4530234.htm#page=1&amp;query=investigaci%C3%B3n&amp;position=2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https://www.freepik.es/vector-gratis/conjunto-oficinas-rascacielos_1531733.htm#page=2&amp;query=edificio&amp;position=3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Competitividad: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https://www.freepik.es/vector-gratis/hombres-negocios-cohete_1076087.htm#page=1&amp;query=competitividad&amp;position=20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7" name="Google Shape;137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327072" y="2624227"/>
            <a:ext cx="13891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Caza de tendencias de mercado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quipo de negocios, lupa, documento. vector gratuito" id="140" name="Google Shape;14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292" y="1264495"/>
            <a:ext cx="1656471" cy="13257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dificio, cerca&#10;&#10;Descripción generada automáticamente" id="141" name="Google Shape;14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49010" y="860774"/>
            <a:ext cx="1819275" cy="18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4"/>
          <p:cNvCxnSpPr/>
          <p:nvPr/>
        </p:nvCxnSpPr>
        <p:spPr>
          <a:xfrm>
            <a:off x="2038821" y="1949852"/>
            <a:ext cx="661181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3" name="Google Shape;143;p4"/>
          <p:cNvCxnSpPr/>
          <p:nvPr/>
        </p:nvCxnSpPr>
        <p:spPr>
          <a:xfrm>
            <a:off x="4068285" y="1864914"/>
            <a:ext cx="661181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Bombilla y equipo con relleno sólido" id="144" name="Google Shape;14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32619" y="840418"/>
            <a:ext cx="649958" cy="64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2464055" y="2726217"/>
            <a:ext cx="13891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Oportunidades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bres de negocios con un cohete vector gratuito" id="146" name="Google Shape;14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67369" y="1431772"/>
            <a:ext cx="1727767" cy="1294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5126291" y="2748858"/>
            <a:ext cx="13891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de competitividad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6965285" y="1017772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caza de tendencias, oportunidades de negocio, aumento de competitividad,  si se puede animar las imágenes. 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2464055" y="166352"/>
            <a:ext cx="61604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otras palabras, 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está orientado hacia el futuro, porque ofrece una perspectiva de los gustos y preferencias de los consumidores, permitiendo anticiparse y detectar nuevas oportunidades de negocios, tal y como hoy en día se encuentran en auge los negocios verdes.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6840087" y="5345723"/>
            <a:ext cx="5361437" cy="1512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imágenes:Futuro: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https://www.freepik.es/vector-gratis/concepto-moderno-productividad-diseno-plano_3271235.htm#page=1&amp;query=competitividad&amp;position=17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Negocios verdes: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https://www.freepik.es/vector-gratis/infografia-preservacion-ecologia-personas-autos-electricos-plantando-arboles-recolectando-basura_16608495.htm#page=1&amp;query=negocios%20ecologicos&amp;position=5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-13826" y="-14955"/>
            <a:ext cx="6909926" cy="3859056"/>
            <a:chOff x="-42401" y="-24097"/>
            <a:chExt cx="6909926" cy="3859056"/>
          </a:xfrm>
        </p:grpSpPr>
        <p:pic>
          <p:nvPicPr>
            <p:cNvPr id="163" name="Google Shape;16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6922884" y="1257298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 colocando las palabras claves que se dejaron el recuadro, mientras </a:t>
            </a:r>
            <a:r>
              <a:rPr lang="es-ES">
                <a:solidFill>
                  <a:schemeClr val="dk1"/>
                </a:solidFill>
              </a:rPr>
              <a:t>está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voz en off . Se sugiere imágenes similares de futuro empresarial y negocios verdes. Animar las imágenes </a:t>
            </a:r>
            <a:endParaRPr/>
          </a:p>
        </p:txBody>
      </p:sp>
      <p:pic>
        <p:nvPicPr>
          <p:cNvPr descr="Concepto moderno de productividad con diseño plano vector gratuito"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071" y="475357"/>
            <a:ext cx="2236655" cy="22366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5"/>
          <p:cNvCxnSpPr/>
          <p:nvPr/>
        </p:nvCxnSpPr>
        <p:spPr>
          <a:xfrm>
            <a:off x="2480826" y="1875498"/>
            <a:ext cx="1222626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68" name="Google Shape;168;p5"/>
          <p:cNvSpPr txBox="1"/>
          <p:nvPr/>
        </p:nvSpPr>
        <p:spPr>
          <a:xfrm>
            <a:off x="2691169" y="1540197"/>
            <a:ext cx="793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grafía de preservación de la ecología con personas de autos eléctricos plantando árboles recolectando basura vector gratuito" id="169" name="Google Shape;16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8131" y="1257298"/>
            <a:ext cx="2774998" cy="110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4638226" y="2448651"/>
            <a:ext cx="157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Negocios verdes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40588" y="2850755"/>
            <a:ext cx="11676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Coolhunting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