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fiUgddAQ/fVhUaT9ZAtbdGMZB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068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09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484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261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23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872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608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008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849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260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793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01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193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433741" y="191101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DI_Mod5_CF02_ActividadDeSintsis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1654869"/>
            <a:ext cx="823445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253350" y="803033"/>
            <a:ext cx="393864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Actividad didáctica.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Producción: se trata de un juego tipo FALSO O VERDADERO, donde aparece una afirmación y el aprendiz deberá seleccionar Verde o Rojo, según considere (ver instrucciones).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Cada intento tiene su propia realimentación. Ver diapositivas siguientes.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821635" y="1296543"/>
            <a:ext cx="1436967" cy="501876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569843" y="1959568"/>
            <a:ext cx="7023653" cy="359522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21635" y="4386473"/>
            <a:ext cx="3220278" cy="100716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131365" y="4386473"/>
            <a:ext cx="3220278" cy="1007166"/>
          </a:xfrm>
          <a:prstGeom prst="roundRect">
            <a:avLst>
              <a:gd name="adj" fmla="val 16667"/>
            </a:avLst>
          </a:prstGeom>
          <a:solidFill>
            <a:srgbClr val="F44414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hlinkClick r:id="" action="ppaction://hlinkshowjump?jump=lastslide"/>
          </p:cNvPr>
          <p:cNvSpPr/>
          <p:nvPr/>
        </p:nvSpPr>
        <p:spPr>
          <a:xfrm>
            <a:off x="3419058" y="5711692"/>
            <a:ext cx="1364974" cy="5841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9629" y="60000"/>
                </a:moveTo>
                <a:lnTo>
                  <a:pt x="40742" y="15000"/>
                </a:lnTo>
                <a:lnTo>
                  <a:pt x="40742" y="105000"/>
                </a:lnTo>
                <a:close/>
                <a:moveTo>
                  <a:pt x="74444" y="15000"/>
                </a:moveTo>
                <a:lnTo>
                  <a:pt x="79258" y="15000"/>
                </a:lnTo>
                <a:lnTo>
                  <a:pt x="79258" y="105000"/>
                </a:lnTo>
                <a:lnTo>
                  <a:pt x="74444" y="105000"/>
                </a:lnTo>
                <a:close/>
              </a:path>
              <a:path w="120000" h="120000" fill="darken" extrusionOk="0">
                <a:moveTo>
                  <a:pt x="69629" y="60000"/>
                </a:moveTo>
                <a:lnTo>
                  <a:pt x="40742" y="15000"/>
                </a:lnTo>
                <a:lnTo>
                  <a:pt x="40742" y="105000"/>
                </a:lnTo>
                <a:close/>
                <a:moveTo>
                  <a:pt x="74444" y="15000"/>
                </a:moveTo>
                <a:lnTo>
                  <a:pt x="79258" y="15000"/>
                </a:lnTo>
                <a:lnTo>
                  <a:pt x="79258" y="105000"/>
                </a:lnTo>
                <a:lnTo>
                  <a:pt x="74444" y="105000"/>
                </a:lnTo>
                <a:close/>
              </a:path>
              <a:path w="120000" h="120000" fill="none" extrusionOk="0">
                <a:moveTo>
                  <a:pt x="69629" y="60000"/>
                </a:moveTo>
                <a:lnTo>
                  <a:pt x="40742" y="105000"/>
                </a:lnTo>
                <a:lnTo>
                  <a:pt x="40742" y="15000"/>
                </a:lnTo>
                <a:close/>
                <a:moveTo>
                  <a:pt x="74444" y="15000"/>
                </a:moveTo>
                <a:lnTo>
                  <a:pt x="79258" y="15000"/>
                </a:lnTo>
                <a:lnTo>
                  <a:pt x="79258" y="105000"/>
                </a:lnTo>
                <a:lnTo>
                  <a:pt x="74444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FF194"/>
              </a:gs>
              <a:gs pos="50000">
                <a:srgbClr val="FFF4BC"/>
              </a:gs>
              <a:gs pos="100000">
                <a:srgbClr val="FFF9DE"/>
              </a:gs>
            </a:gsLst>
            <a:lin ang="27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419058" y="6295843"/>
            <a:ext cx="1364974" cy="371056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046922" y="2425148"/>
            <a:ext cx="59237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xxx xx </a:t>
            </a:r>
            <a:r>
              <a:rPr lang="es-CO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xxxxxxxxxxxxxx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xxxxxxxxxxxxxxxxx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xxx </a:t>
            </a:r>
            <a:r>
              <a:rPr lang="es-CO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s-CO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xxxxxxxxxxxxxxxxxx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8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318052" y="939034"/>
            <a:ext cx="7726018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hojas de estilo en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cascada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 la manera en que se da formato a un grupo de elementos del documento </a:t>
            </a:r>
            <a:r>
              <a:rPr lang="es-CO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CO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¡Felicitaciones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Eso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verdadero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Se denominan hojas de estilo en </a:t>
            </a:r>
            <a:r>
              <a:rPr lang="es-CO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cascada,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tanto refiere que los elementos tendrán un formato, teniendo en cuenta la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jerarquía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Oh no, rectifique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Esta afirmación es verdadera. Si aún tiene algunas dudas sobre las hojas de estilo en cascada, se le recomienda repasar los conceptos y aspectos desarrollados en el componente formativo.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9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318052" y="939034"/>
            <a:ext cx="7726018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selectores son utilizados para hacer referencia a las etiquetas del </a:t>
            </a:r>
            <a:r>
              <a:rPr lang="es-CO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Estos selectores están clasificados en varios tipos.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 bien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Los tipos en los que se clasifican los selectores son: 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(etiqueta), 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(universal), </a:t>
            </a:r>
            <a:r>
              <a:rPr lang="es-CO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E.e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CO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E#e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Lea nuevamente el enunciado y considere, de nuevo, su respuesta.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10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18052" y="939034"/>
            <a:ext cx="7726018" cy="299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s-CO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API,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de </a:t>
            </a:r>
            <a:r>
              <a:rPr lang="es-CO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Programación de Aplicaciones</a:t>
            </a:r>
            <a:r>
              <a:rPr lang="es-CO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aplicaciones que crean los desarrolladores para, a su vez, crear funcionalidades de forma más sencilla y rápida.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Buena respuesta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Algunos tipos de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son: </a:t>
            </a:r>
            <a:r>
              <a:rPr lang="es-CO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Geolocation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Position, File, Storage.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Si su respuesta fue “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le recomendamos hacer repaso de los aspectos desarrollados en este componente, relativos </a:t>
            </a:r>
            <a:r>
              <a:rPr lang="es-C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CO" sz="14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API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10357" y="241073"/>
            <a:ext cx="1436967" cy="501876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210357" y="924991"/>
            <a:ext cx="788672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atentamente las afirmaciones que aparecerán en pantalla; cada una de ellas arroja un concepto verdadero o falso, del contenido estudiado en este componente formativo. Cuando lo tenga claro, seleccione “Verde” para indicar que esa afirmación es correcta o seleccione “Rojo” si considera que el enunciado presenta alguna incorrección.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superar la prueba, usted debe acertar en todos los intentos (afirmaciones) que el juego le presente.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</a:t>
            </a: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Adelante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1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18052" y="939034"/>
            <a:ext cx="7726018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aplicaciones o sitios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están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compuestos, principalmente, por varios documentos HTML, estos documentos cuentan con una estructura escrita por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permite que el </a:t>
            </a:r>
            <a:r>
              <a:rPr lang="es-CO" sz="14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interprete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muestre lo que normalmente se ve al momento de acceder a una página Web, portal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web,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sitio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o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VERDADERA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 bien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Recuerde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el </a:t>
            </a:r>
            <a:r>
              <a:rPr lang="es-CO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navegador de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interprete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estos documentos, debe guardarse con la extensión 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-CO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por ejemplo 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miPagina.html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Lea nuevamente el enunciado y considere, de nuevo, su respuesta.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2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18052" y="939034"/>
            <a:ext cx="7726018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documentos HTML son estructuras de código estrictamente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organizadas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Se utilizan etiquetas en donde se puede declarar y determinar la forma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específica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funcionamiento o apariencia del contenido.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VERDADERA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permiten mostrar contenidos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específicos o permiten crear comportamientos en el documento como, por ejemplo, las etiquetas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CO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Oh no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Parece que el concepto no fue comprendido. Compruebe si ha leído atentamente el enunciado e inténtelo una vez más.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3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18052" y="939034"/>
            <a:ext cx="7726018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s-CO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plantillas</a:t>
            </a:r>
            <a:r>
              <a:rPr lang="es-CO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 del </a:t>
            </a:r>
            <a:r>
              <a:rPr lang="es-CO" sz="14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s-CO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utilizan y se identifican al ingresar en páginas web. Las plantillas pueden variar según el diseñador </a:t>
            </a:r>
            <a:r>
              <a:rPr lang="es-CO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pero, normalmente,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siguen algunos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estándares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FALSA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Mala elección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Lea de nuevo la afirmación y descubra por qué razón su respuesta no es acertada.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Felicitaciones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Las plantillas sí pueden variar según el diseñador web aunque, normalmente, se sigan algunos estándares. Sin embargo, las plantillas son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estructuras del </a:t>
            </a:r>
            <a:r>
              <a:rPr lang="es-CO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 son aplicaciones.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usan e identifican al ingresar a un 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r>
              <a:rPr lang="es-CO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aplicación.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4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18052" y="939034"/>
            <a:ext cx="7726018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formularios son grupos de elementos que permiten capturar información y realizar operaciones transaccionales entre un documento </a:t>
            </a:r>
            <a:r>
              <a:rPr lang="es-CO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base de datos alojada en la parte del servidor.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VERDADERA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No pierda de vista que las etiquetas que funcionan como controles en los formularios son: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CO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&gt;, &lt;input&gt;, &lt;</a:t>
            </a:r>
            <a:r>
              <a:rPr lang="es-CO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CO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&gt;.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Lea nuevamente el enunciado, descubra por qué razón su respuesta no fue acertada.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8133425" y="284800"/>
            <a:ext cx="3938700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5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18052" y="939034"/>
            <a:ext cx="7726018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código de diseño de páginas web con secuencia de comandos. Es un lenguaje no compilado y se ejecuta fuera o dentro del navegador.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FALSA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Parece que los conceptos del componente no han quedado claros para usted. Le recomendamos verificar su respuesta, pero antes revise sus apuntes personales en lo referente a </a:t>
            </a:r>
            <a:r>
              <a:rPr lang="es-CO" sz="1400" b="1" dirty="0">
                <a:solidFill>
                  <a:schemeClr val="dk1"/>
                </a:solidFill>
                <a:sym typeface="Arial"/>
              </a:rPr>
              <a:t>JavaScript</a:t>
            </a:r>
            <a:r>
              <a:rPr lang="es-CO" sz="1400" dirty="0">
                <a:solidFill>
                  <a:schemeClr val="dk1"/>
                </a:solidFill>
                <a:sym typeface="Arial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Eso es correcto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s-CO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 verdad, es un lenguaje de programación de secuencia de comandos para la Web. Es un lenguaje que no necesita compilador, como otros lenguajes, y se ejecuta directamente en el navegador.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6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318052" y="939034"/>
            <a:ext cx="7726018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crear un documento HTML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sencillo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necesario obtener una herramienta en específico,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un editor de texto es suficiente para escribir y construir estos documentos.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Verdadero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 bien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Tenga en cuenta que, sin embargo, existen herramientas que permiten crear varios documentos HTML grandes, ordenados y más amigables, aumentado la velocidad en el desarrollo.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La afirmación que se muestra es correcta. Léala de nuevo y recuerde, además, que la sintaxis del HTML se basa en etiquetas que, normalmente, se generan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una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para la apertura de un bloque de información y una para cerrarla.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318052" y="18553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Anunciado / afirmación 7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318052" y="939034"/>
            <a:ext cx="772601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estructura del cuerpo de una página web no es más que la estructura que se crea fuera del </a:t>
            </a:r>
            <a:r>
              <a:rPr lang="es-CO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normalmente se le denomina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verde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Identifique, leyendo una vez más, por qué la afirmación es falsa. Recuerde que l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estructura del cuerpo no es más que la estructura que se crea DENTRO del </a:t>
            </a:r>
            <a:r>
              <a:rPr lang="es-CO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normalmente se le denomina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de esta forma es posible mostrar, organizadamente, por secciones, la información que llegará al usuario.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que presione rojo a esta </a:t>
            </a:r>
            <a:r>
              <a:rPr lang="es-CO" sz="1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afirmación: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 bien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No es fuera, es </a:t>
            </a: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dentro. </a:t>
            </a:r>
            <a:r>
              <a:rPr lang="es-C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estructura del cuerpo no es más que la estructura que se crea DENTRO del </a:t>
            </a:r>
            <a:r>
              <a:rPr lang="es-CO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normalmente se le denomina </a:t>
            </a:r>
            <a:r>
              <a:rPr lang="es-CO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de esta forma es posible mostrar, </a:t>
            </a:r>
            <a:r>
              <a:rPr lang="es-CO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organizadamente y </a:t>
            </a:r>
            <a:r>
              <a:rPr lang="es-C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secciones, la información que llegará al usuario.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1373</Words>
  <Application>Microsoft Office PowerPoint</Application>
  <PresentationFormat>Panorámica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JGOA</cp:lastModifiedBy>
  <cp:revision>2</cp:revision>
  <dcterms:created xsi:type="dcterms:W3CDTF">2021-11-01T22:34:38Z</dcterms:created>
  <dcterms:modified xsi:type="dcterms:W3CDTF">2021-11-10T16:23:30Z</dcterms:modified>
</cp:coreProperties>
</file>