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s.dreamstime.com/foto-de-archivo-concepto-del-plan-del-esquema-del-sitio-web-de-la-idea-del-proyecto-image79511638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s.dreamstime.com/dise%C3%B1o-del-desarrollo-ui-ux-dise%C3%B1ador-de-la-p%C3%A1gina-web-sobre-proyecto-aplicaci%C3%B3n-m%C3%B3vil-bosquejado-disposici%C3%B3n-wireframe-las-image143259231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s.dreamstime.com/escritura-mano-conceptual-con-benchmarking-el-texto-de-fotos-profesionales-eval%C3%BAa-algo-en-comparaci%C3%B3n-est%C3%A1ndar-o-concepto-image170314558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s.dreamstime.com/foto-de-archivo-mujer-con-las-p%C3%A1ginas-web-en-pantalla-t%C3%A1ctil-en-oficina-image65279060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mage.shutterstock.com/image-photo/businessman-deeply-reviewing-financial-report-600w-1074844493.jpg" TargetMode="External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mage.shutterstock.com/image-photo/roi-return-on-investment-finance-600w-1455156140.jpg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398156" y="761623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DI_CF13_10_Investigacion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Pasos A tipo 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2334" y="2310760"/>
            <a:ext cx="6867331" cy="4174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https://es.dreamstime.com/foto-de-archivo-concepto-del-plan-del-esquema-del-sitio-web-de-la-idea-del-proyecto-image79511638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83976" y="2257218"/>
            <a:ext cx="5029200" cy="2835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del proyecto y definición de los objetivos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debe iniciar por dar respuesta a los siguientes interrogantes: ¿por qué es necesario la creación del sitio web y para qué se necesita?, ¿qué buscarán los usuarios y qué imagen se quiere causar en ellos?, ¿qué recursos se tienen, y cuánto tiempo se requerirá para su creación?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objetivos deben ser medibles, por lo tanto, es importante determinar o segmentar el tipo clases o perfiles de usuarios que tendrá el sitio web, pues con base en ello se delimitan los criterios de diseño y contenido, así como el lenguaje que se utilizará y la estética del sitio web.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ersonas sentadas en una mesa&#10;&#10;Descripción generada automáticamente"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795" y="2500604"/>
            <a:ext cx="2855168" cy="1772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https://es.dreamstime.com/dise%C3%B1o-del-desarrollo-ui-ux-dise%C3%B1ador-de-la-p%C3%A1gina-web-sobre-proyecto-aplicaci%C3%B3n-m%C3%B3vil-bosquejado-disposici%C3%B3n-wireframe-las-image143259231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178984" y="2278461"/>
            <a:ext cx="3938700" cy="26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Planificación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Hace referencia a los requerimientos técnicos que sean necesarios, definición del equipo de trabajo, estructura o interrelación de las páginas en el sitio web, así mismo, estudios de mercadeo.</a:t>
            </a: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incluye también otros aspectos como: selección del software (licenciado), sistemas operativos a usar, editor de páginas web, lenguajes de programación, esquemas de páginas o planos de pantalla, animaciones, entre otros aspectos. Si el sitio web se publica en Internet, debe reservarse el dominio y solicitar el servicio de hospedaje en empresas que prestan estos servicios.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interior, tabla, comida, artículos&#10;&#10;Descripción generada automáticamente"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952" y="2522881"/>
            <a:ext cx="3741574" cy="210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es-E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https://es.dreamstime.com/escritura-mano-conceptual-con-benchmarking-el-texto-de-fotos-profesionales-eval%C3%BAa-algo-en-comparaci%C3%B3n-est%C3%A1ndar-o-concepto-image170314558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233265" y="2652681"/>
            <a:ext cx="4127241" cy="134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Benchmarking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proceso mediante el cual se toman “comparadores” o “benchmark”, que permiten realizar un análisis comparativo frente a otros productos y servicios de empresas líderes en el mismo sector de mercado, a fin de implementar mejoras o buenas prácticas.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interior, teclado, pequeño, artículos&#10;&#10;Descripción generada automáticamente" id="109" name="Google Shape;1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3927" y="2230016"/>
            <a:ext cx="3209730" cy="1894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rPr b="0" i="0" lang="es-E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https://es.dreamstime.com/foto-de-archivo-mujer-con-las-p%C3%A1ginas-web-en-pantalla-t%C3%A1ctil-en-oficina-image65279060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4104338" y="2650101"/>
            <a:ext cx="3938649" cy="1773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 de navegación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sitio web bien diseñado debe tener una estructura precisa y sus páginas deben estar interrelacionadas. A la página principal se vinculan las demás mediante enlaces con códigos HTML. Existen varios tipos de estructura de navegación: Estructura lineal, estructura jerárquica, estructura radial y estructura de red.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a mujer al lado de un refrigerador&#10;&#10;Descripción generada automáticamente con confianza media"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233" y="2361341"/>
            <a:ext cx="3303036" cy="2135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https://image.shutterstock.com/image-photo/businessman-deeply-reviewing-financial-report-600w-1074844493.jpg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454090" y="2832547"/>
            <a:ext cx="3847322" cy="134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Costos de inversión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el estudio de viabilidad que refleja la cantidad de dinero a invertir, se tendrán en cuenta aspectos como el tiempo que se requiere, el personal, el dominio y hospedaje web, las licencias y el mantenimiento requerido.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sinessman está revisando a fondo un informe financiero para un análisis del rendimiento de la inversión o del riesgo de inversión." id="129" name="Google Shape;12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404" y="2174616"/>
            <a:ext cx="3583954" cy="2508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https://image.shutterstock.com/image-photo/roi-return-on-investment-finance-600w-1455156140.jpg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4041710" y="3012411"/>
            <a:ext cx="41085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Beneficios a obtener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vital medir el tiempo de retorno de la inversión, que puede ser tangible en forma de dinero.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torno de ROI sobre Investment Finance Beneficio Éxito Internet Business Technology Concepto." id="139" name="Google Shape;13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798" y="2281019"/>
            <a:ext cx="3644382" cy="2295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