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opiadoraseimpresoras.com/wp-content/uploads/2016/07/La-importancia-de-la-tipografia-Daisi-Ofimatica-1.jp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398156" y="761623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DI_CF13_13_Tipografia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Imagen Infográfica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1029" y="2441704"/>
            <a:ext cx="6211272" cy="340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https://www.copiadoraseimpresoras.com/wp-content/uploads/2016/07/La-importancia-de-la-tipografia-Daisi-Ofimatica-1.jpg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4860042" y="5231994"/>
            <a:ext cx="3125755" cy="1049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Considerar también los fondos sobre los cuales se van a situar los textos, ya que pueden dificultar la lectura y legibilidad, por eso será el color el siguiente tema.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1300" y="2044279"/>
            <a:ext cx="4560967" cy="28664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3543804" y="52476"/>
            <a:ext cx="1048685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Tipografía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5066871" y="673858"/>
            <a:ext cx="3067944" cy="1049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texto se convierte en un recurso muy importante en entornos digitales, debe ser adaptativo y su imagen comunicar el contenido de la publicación, la estética del sitio. 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-351717" y="2605454"/>
            <a:ext cx="2512226" cy="1243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importante crear contenidos con tipografías que sean claras, fáciles de leer y conseguir en la red, para que el consumidor no tenga dificultades.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2579558" y="1061623"/>
            <a:ext cx="2512226" cy="27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Buen tamaño que sea legible.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262792" y="1024735"/>
            <a:ext cx="2565126" cy="46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combinación de tipografías 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acorde al diseño. 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62900" y="5329327"/>
            <a:ext cx="3464767" cy="854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 letras más usuales son Helvética, Calibri, Verona  evitar el uso de muchos elementos en su construcción ya que dificultaría la lectura de los usuarios.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