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xabay.com/es/vectors/obturaci%C3%B3n-c%C3%A1mara-icono-pel%C3%ADcula-1237246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DI_CF13_14_Color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Imagen Infográfica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029" y="2441704"/>
            <a:ext cx="6211272" cy="340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</a:pPr>
            <a:r>
              <a:rPr b="0" i="0" lang="es-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88008" y="5150141"/>
            <a:ext cx="3869332" cy="16412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https://pixabay.com/es/vectors/obturaci%C3%B3n-c%C3%A1mara-icono-pel%C3%ADcula-1237246/</a:t>
            </a:r>
            <a:endParaRPr b="0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597423" y="1962588"/>
            <a:ext cx="2690585" cy="78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elección del color se puede realizar con base a las leyes compositivas y combinación de los mismos.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turador, Cámara, Icono, Película, Diafragma, Imagen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02" y="1491997"/>
            <a:ext cx="3806890" cy="38068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3612279" y="79167"/>
            <a:ext cx="620683" cy="3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546378" y="614973"/>
            <a:ext cx="3393557" cy="78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color es uno de los elementos principales de cualquier tipo de diseño, ya que transmite, atrae y crea sensaciones en el espectador, para generar un buen impacto visual. 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8687" y="601703"/>
            <a:ext cx="2817845" cy="6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color puede ayudar a generar mayores ventas, ya que su impacto genera expectativa e interés. 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198281" y="4657818"/>
            <a:ext cx="3018314" cy="6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psicología del color en este tipo de piezas es fundamental en el desarrollo de las mismas.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249406" y="4730897"/>
            <a:ext cx="2637453" cy="962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escoger correctamente la paleta de colores, se debe revisar la información condensada en el brief y utilizar los colores propuestos en el proyecto. 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361078" y="2000376"/>
            <a:ext cx="2637453" cy="149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la elección del color se debe tener en cuenta también la llamada psicología del color, que permite por medio de bases científicas, relacionar el color con sensaciones, sentimientos y emociones que generan en el individuo. 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388047" y="5841288"/>
            <a:ext cx="3101207" cy="6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círculo cromático es una herramienta valiosa para realizar buenas elecciones de combinación y uso del color.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