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xperimenta.es/wp-content/uploads/2018/09/550-aniversario-imprenta-gutenberg-origen-revolucion-grafica-4-800x600.jpg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mage.shutterstock.com/image-photo/typecasting-machine-intertype-600w-65054350.jpg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.blogs.es/d8a22c/poeta_lunera_46878434_357901494940657_8644354556054754798_n/1366_2000.jpg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ervezasyvinos.com/wp-content/uploads/2014/03/Tablilla-antigua.jpg" TargetMode="External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pload.wikimedia.org/wikipedia/commons/thumb/b/bc/Library_of_Ashurbanipal_The_Flood_Tablet.jpg/250px-Library_of_Ashurbanipal_The_Flood_Tablet.jpg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.shutterstock.com/image-photo/beijing-022019-confucius-temple-place-600w-1849156729.jpg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pload.wikimedia.org/wikipedia/commons/thumb/2/2e/The_Singer_of_Amun_Nany%27s_Funerary_Papyrus_MET_DT551.jpg/800px-The_Singer_of_Amun_Nany%27s_Funerary_Papyrus_MET_DT551.jpg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atic2.abc.es/media/ciencia/2019/09/06/viewer-Isaiah-kDrE--620x349@abc.jpg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mage.shutterstock.com/image-photo/beijing-china-october-15-2013-600w-163263119.jpg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1.bp.blogspot.com/-dT1JyyrQqjk/VkzFitOFrwI/AAAAAAAAAog/Jp2FXwG0Iso/s1600/manuscrito%2Bilustrado.jpg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.ytimg.com/vi/jIWATKfWsGg/maxresdefault.jp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s-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Evolución histórica del libro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Línea Tiempo C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0642" y="2547257"/>
            <a:ext cx="5655572" cy="295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https://www.experimenta.es/wp-content/uploads/2018/09/550-aniversario-imprenta-gutenberg-origen-revolucion-grafica-4-800x600.jpg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492898" y="270588"/>
            <a:ext cx="5626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92407" y="5238901"/>
            <a:ext cx="7822163" cy="134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después, es el alemán Johannes Gutenberg, el encargado de llevar y perfeccionar este sistema a Europa y es el 23 de febrero de 1455, con una tirada de 180 ejemplares de ”La Biblia de Gutenberg” sale a la luz y revoluciona por completo el concepto de libro, mejorando los costes y los plazos de producción, se ampliaron las tiradas, por ende muchas más personas pudieron hacerse y conseguir ejemplares y acceder al conocimiento, a finales del siglo XV, la imprenta se había difundido a más de 200 países y producían más de 20 millones de libros cada año.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931" y="793807"/>
            <a:ext cx="5211502" cy="363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https://image.shutterstock.com/image-photo/typecasting-machine-intertype-600w-65054350.jpg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Linotipia y la impresión ófset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27035" y="5108273"/>
            <a:ext cx="8113151" cy="1560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elaboración de las técnicas de impresión por parte de Gutenberg dio paso a la entrada del libro en la era de una producción masiva, ya no era un objeto único ni artesanal reproducido de acuerdo con la demanda.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del siglo XVII se introdujeron las máquinas para la elaboración de papel, creándose las prensas para impresión, constituyendo tirajes muchos más largos y la baja considerable de los costos, durante los siglos XVIII y XIX, se crean nuevos procesos de composición y de impresión, desarrollando procesos como la linotipia y la impresión ofset.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áquina de mecanizado (intertype)"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822" y="1108010"/>
            <a:ext cx="3461657" cy="347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https://i.blogs.es/d8a22c/poeta_lunera_46878434_357901494940657_8644354556054754798_n/1366_2000.jpg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492898" y="270588"/>
            <a:ext cx="5626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Tipografías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35427" y="4920176"/>
            <a:ext cx="7542245" cy="923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Década de 1960 donde la llegada de la informática evoluciona y transforma los procesos, incluyendo programas para el tratamiento de tipografías o los procesadores de texto o gráficos, al igual que las impresoras, desarrollando nuevos procesos y nuevas tecnologías, con nuevos soportes e información que vendrá a evolucionar continuamente.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898" y="1257300"/>
            <a:ext cx="5242950" cy="328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https://cervezasyvinos.com/wp-content/uploads/2014/03/Tablilla-antigua.jpg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Sumerios en el siglo VI, AC.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5511" y="5320395"/>
            <a:ext cx="7896808" cy="113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libro ha tenido un papel fundamental en el desarrollo y avance de las sociedades, en el progreso y posterior conocimiento de estas, y en el resguardo del conocimiento, la historia, el arte, la política, la religión y los modos de vida en cada época, pero su origen se puede remontar a épocas remotas, donde los primeros escritos consistían en pequeñas tablillas o cualquier soporte para contener mensajes y escritura, remontándose a la época de los Sumerios en el siglo VI, AC.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2065" y="1101013"/>
            <a:ext cx="3938649" cy="285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https://upload.wikimedia.org/wikipedia/commons/thumb/b/bc/Library_of_Ashurbanipal_The_Flood_Tablet.jpg/250px-Library_of_Ashurbanipal_The_Flood_Tablet.jpg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Textos de los Reyes Asirios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0987" y="4970635"/>
            <a:ext cx="8006645" cy="180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primeros escritos documentados, consistían en símbolos que se imprimían con una herramienta puntiaguda sobre la tabla de arcilla, y se conoce como escritura </a:t>
            </a: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cuneiforme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esta se “imprimía” y luego se cocía, para los documentos más importantes se utilizaban materiales más honorables, como el mármol o la diorita.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como las tablillas de la Biblioteca de Asurbanipal en Nínive, pertenecientes a los reyes Asirios, donde se encontraron más de 22.000 tablillas de diferentes siglos donde se podía apreciar la necesidad de estudiar, conservar, y clasificar ese conocimiento, los estudios hablan que estas tablas estaban identificadas por título, propietario, materia a tratar, etc.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9953" y="850643"/>
            <a:ext cx="3664234" cy="318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https://image.shutterstock.com/image-photo/beijing-022019-confucius-temple-place-600w-1849156729.jpg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Primeras dinastías Chinas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67994" y="4740158"/>
            <a:ext cx="7318310" cy="131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Avanzando en la historia podemos llegar al antiguo Egipto y a las primeras dinastías Chinas, donde su evolución aportó uno de los más grandes avances, permitiendo al hombre transitar de las imprentas en arcilla a utilizar elementos como pinceles y brochas, las cuales les simplificaron su forma de escritura y la posibilidad de encontrar otros soportes que les facilitaban su almacenaje y su transportación.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ijing, 022019. The Confucius Temple in Beijing is the place where people paid homage to Zuppa di Lamian di Lanzhou during the Yuan, Ming and Qing dynasties.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752" y="1257300"/>
            <a:ext cx="3938649" cy="276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https://upload.wikimedia.org/wikipedia/commons/thumb/2/2e/The_Singer_of_Amun_Nany%27s_Funerary_Papyrus_MET_DT551.jpg/800px-The_Singer_of_Amun_Nany%27s_Funerary_Papyrus_MET_DT551.jpg</a:t>
            </a:r>
            <a:endParaRPr b="0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492898" y="270588"/>
            <a:ext cx="5626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Papiros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92833" y="5362960"/>
            <a:ext cx="7812833" cy="113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rollos de papiro o </a:t>
            </a: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volumen,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el resultado de la transformación de varias hojas de una planta del mismo nombre, que crea una superficie con elementos u hojas que van siendo machacadas, creando así un grupo de fibras, fibras que se van intercalando, para hacer así mayor su resistencia, estos rollos se envolvían en cilindros de madera y existen ejemplares que llegan a medir los 25 mts desenrollados horizontalmente, con textos escritos por una sola cara y dispuestos en columnas para mejorar su lectura.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294" y="1069369"/>
            <a:ext cx="4549646" cy="320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https://static2.abc.es/media/ciencia/2019/09/06/viewer-Isaiah-kDrE--620x349@abc.jpg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492898" y="270588"/>
            <a:ext cx="5626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Pergamino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2832" y="4821993"/>
            <a:ext cx="7766179" cy="1560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Progresivamente el papiro fue sustituido por el pergamino, y fue en Grecia donde se generó su mayor uso con elementos que provenía de la piel de los animales y que podían conservarse por mucho más tiempo y en mejores condiciones, además aportó elementos importantes como lo era el borrado de los errores y la posibilidad de escribir por ambas caras, desafortunadamente su preparación y materia prima hacia que fuera un elemento costoso, siendo los Griegos los que más se aprovecharon de estas condiciones y fueron ellos los que lo introdujeron a los pueblos por donde se expandían,  aún es considerado uno de los mejores soportes para trabajar la escritura.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898" y="956279"/>
            <a:ext cx="5051069" cy="341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https://image.shutterstock.com/image-photo/beijing-china-october-15-2013-600w-163263119.jpg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92898" y="270588"/>
            <a:ext cx="562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Bambú y seda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26098" y="5034359"/>
            <a:ext cx="7532914" cy="113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China, donde ya se trabajaba con elementos similares a los libros de papel, pero creados con bambú y seda a mediados del Siglo VI y VII, AC son ellos los encargados de introducir el papel a mediados del Siglo I, siendo este el que progresivamente fue sustituyendo al pergamino y donde se reproducían textos con ayuda de grabados y sellos, pero era su escritura lo que predominada, siendo esta técnica una de las que daría la creación de los tipos móviles, en el siglo X y XI, DC.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IJING, CHINA OCTOBER 15: October 15, 2013 in Beijing, China. Chinese traditional bamboo slips. 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0093" y="1356697"/>
            <a:ext cx="4166860" cy="291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https://1.bp.blogspot.com/-dT1JyyrQqjk/VkzFitOFrwI/AAAAAAAAAog/Jp2FXwG0Iso/s1600/manuscrito%2Bilustrado.jpg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492898" y="270588"/>
            <a:ext cx="5626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Códices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70112" y="4365937"/>
            <a:ext cx="7616891" cy="180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códices o manuscritos y siendo estos con aspecto de libro, los que empezaron a dar los primeros pasos para esta gran revolución. Estos códices fueron muy bien recibidos por la comunidad cristiana, encontrando en ellos la mejor forma de compilar sus historias y poder transcribir sus oraciones y textos sagrados, siendo estos escritos, valiosos manuscritos que eran elaborados por las manos de los monjes y que venían decorados por materiales y piedras preciosas como oro y plata, con escritos que estaban detallados y decorados con tintes brillantes y adornos que se consideraban verdaderas obras de arte.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6793" y="1026707"/>
            <a:ext cx="4621730" cy="273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https://i.ytimg.com/vi/jIWATKfWsGg/maxresdefault.jpg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Mesa giratoria de impresión en China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127519" y="5518802"/>
            <a:ext cx="7831494" cy="71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Retomando la invención de los chinos, basados en la invención de los bloques de arcilla y la tinta, es por 1298, que Wang Zhen perfecciona su invento y transforma los bloques de arcilla en bloques de madera e inventando una mesa giratoria, hace que mejorare sus técnicas de impresión.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3417" y="1257300"/>
            <a:ext cx="5060737" cy="331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