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DI_CF13_3_Formatos_extensiones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Tabla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153" y="2197262"/>
            <a:ext cx="95631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92898" y="270588"/>
            <a:ext cx="5626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Formatos y extensiones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8623" y="1089737"/>
            <a:ext cx="7847044" cy="46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Mobipoket, KF8, Topaz (.mobi, .pcr, .azw, .azw3, .tpz)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formatos propios de los lectores Kindle de Amazon, por lo general, .</a:t>
            </a:r>
            <a:r>
              <a:rPr b="0" i="1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pcr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.azw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están protegidos, mientras que .</a:t>
            </a:r>
            <a:r>
              <a:rPr b="0" i="1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no; todos soportan anotaciones y marcadores. El KF8 (.azw3) es una versión mejorada con funcionalidades multimedia. Pesa más y no lo soportan los Kindle antiguos. Los Topaz son similares a los PDF, pero permiten la adaptación a la pantalla.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FictionBook (.fb2)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un formato abierto muy extendido de origen ruso. No acepta DRM. Define la estructura del libro con marcado semántico, por lo que es fácil convertido a otros formatos actuales o del futuro. Se recomienda para almacenar los libros de una biblioteca. Permite anotaciones y marcadores, y se adapta a la pantalla.</a:t>
            </a:r>
            <a:endParaRPr/>
          </a:p>
          <a:p>
            <a:pPr indent="2286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EPUB / EPUB3 (.EPUB, .EPUB3).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En principio, es un estándar (aunque con DRM necesita soporte de compañías como Adobe). Sin DRM, puede ser leído por la mayoría de dispositivos, salvo el Kindle de Amazon. El EPUB 3 es una evolución del EPUB que permite una edición más compleja: anotado y marcado, funcionalidades propias de los audiolibros y sincronización de vídeo y texto, entre otros. A pesar de su intención de convertirse en el formato estándar de ebook, aún no está suficientemente aceptado.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Daisy (.dbt)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el formato típico de los audiolibros. Están especialmente dirigidos a usuarios con discapacidad. El audio y el texto están sincronizados, lo que permite la navegación por el libro (ir a una página, hacer una búsqueda…)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(.pdf)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un formato estándar muy aceptado y difundido. Los libros en PDF siempre conservan el mismo aspecto. Es decir, no se adaptarán a la pantalla ni se autopaginarán. pero los elementos se mantendrán en el mismo sitio, aunque se lean en distintos dispositivos. Admite notas y marcadores.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Comic Book (.cba, .cbr, .cbz)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el formato típico de los cómic, aunque sirve para cualquier libro con muchas imágenes. Para optimizar el peso, se comprimen. La extensión depende de la compresión: .cbz para ZIP; .cbr para RAR y .cba para ACE, aunque admite otro tipo de formatos de compresión. No es interactivo, no permite las anotaciones ni se adapta a la pantalla.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492898" y="270588"/>
            <a:ext cx="5626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Formatos y extensiones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5276" y="666833"/>
            <a:ext cx="7669762" cy="591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eBook (.opf)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el origen de los EPUB y constituye uno de sus elementos. Se trata de un formato estándar avalado por la NIST.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Palm Reader (.pml).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formato típico del lenguaje de marcado creado por Palm Reader. Se puede abrir con eReader.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BBeB (.lrf, .lrx).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formato anticuado de los lectores de Sony. Los nuevos lectores de esta marca ya no lo soportan y el catálogo de títulos pasa a EPUB.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LIT (.lit).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formato que lee Microsoft Reader. Fue uno de los primeros formatos de libro electrónico y tuvo mucho éxito, pero actualmente no cuenta con soporte. Deriva del formato CHM, también de Microsoft.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iBook (.ibook).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formato de los libros creados con iBooks Autor de Apple. Está orientado a la autoedición del libro enriquecido, con muchas posibilidades de interactividad y trabajo colaborativo. Solo para dispositivos iOS.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DjVu (.djvu).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una alternativa al PDF. A diferencia de este, nació como un formato de archivo abierto. Muchos libros de dominio público están escaneados con este formato. Permite anotaciones y marcadores.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(.html).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formato propio de las páginas web y todos los dispositivos que tengan instalado un navegador lo leen. La desventaja es que no incluyen las imágenes, vídeos, etc., en un solo archivo.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Compiled HTML (.chm).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un formato creado por Microsoft para disponer el contenido de la ayuda en línea. Se usa para editar ebooks porque puede compilar varios HTML en un solo archivo y enlazarlos entre sí.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TXT (.txt)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Extremadamente sencillo. Es un texto sin ninguna característica respecto a fuente, tamaño, resalte… Es el tipo de archivo más compatible, pero, al igual que el RTF, tampoco es apropiado para editar libros electrónicos.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RTF (.rtf)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el formato de texto enriquecido. Microsoft lo creó para poder dar características al texto (cursivas. tipo de fuente, tamaño…). La mayoría de procesadores de texto leen y escriben este formato, y prácticamente todos los lectores lo soportan. Por su sencillez, no tiene muchas funcionalidades propias del libro electrónico.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 (.doc, .docx)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el formato propio de Microsoft Word. La edición de ebooks en este formato suele ser menos profesional.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