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xabay.com/es/photos/ebook-libro-cargador-electr%C3%B3nica-2467267/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age.shutterstock.com/image-photo/reading-books-ebook-600w-615769991.jpg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.shutterstock.com/image-photo/learning-education-electronics-technology-concept-600w-456200323.jpg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mage.shutterstock.com/image-vector/computer-book-knowledge-base-concept-600w-1161966886.jpg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98156" y="7616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DI_CF13_4_Ebook_ Libro_formato_electronico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SLIDER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363" y="2727848"/>
            <a:ext cx="8100332" cy="293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175274" y="6198328"/>
            <a:ext cx="3938649" cy="356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https://pixabay.com/es/photos/ebook-libro-cargador-electr%C3%B3nica-2467267/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92898" y="270588"/>
            <a:ext cx="5626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Ebook - Libro en formato electrónico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58147" y="2515305"/>
            <a:ext cx="3539412" cy="180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ebook o libro en formato digital o electrónico, está diseñado para poder ser leído en cualquier dispositivo electrónico, tiene muchas similitudes con un libro impreso, sin embargo, las publicaciones en medios digitales presentan las siguientes ventajas frente a las impresas: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book, Un Libro, Cargador, Electrónica, Biblioteca"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8106" y="2192694"/>
            <a:ext cx="3782286" cy="247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https://image.shutterstock.com/image-photo/reading-books-ebook-600w-615769991.jpg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492898" y="270588"/>
            <a:ext cx="5626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Ebook - Libro en formato electrónico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02637" y="2432438"/>
            <a:ext cx="3853543" cy="2725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tener un gran número de libros o revistas en un solo dispositivo, sin el peso físico de los impresos.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 contenidos son ligeros, breves y fluidos para una mejor experiencia.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distribución es de manera global e inmediata.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decir que son publicaciones que aportan al medio ambiente, depende del uso responsable de los aparatos, su vida útil y el reciclaje de los componentes.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portar en diversos dispositivos, multipropósito.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eer libros con un libro electrónico"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7391" y="2003230"/>
            <a:ext cx="3302617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https://image.shutterstock.com/image-photo/learning-education-electronics-technology-concept-600w-456200323.jpg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492898" y="270588"/>
            <a:ext cx="5626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Ebook - Libro en formato electrónico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02636" y="1815305"/>
            <a:ext cx="4071257" cy="37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puede hacer modificaciones convenientes para su uso, como el tamaño y tipos de la letra, que quiera manejar.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necesita de una fuente de luz ya que la tableta o artefacto tecnológico, posee su propia fuente de luz y se puede calibrar el brillo e intensidad.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permite realizar acciones en la misma pantalla, como tomar apuntes o pies de página.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igual manera que los libros impresos, este tipo de publicaciones cuentan con derechos de autor y de uso, dentro de los cuales principalmente se encuentran la prohibición en la reproducción impresa y la reproducción a usuarios o dispositivos no autorizados.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pasar de contenido o detallar información, tocando la pantalla o algún botón de conexión con un enlace.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cepto de Tecnología Electrónica de Educación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9049" y="2282405"/>
            <a:ext cx="3489144" cy="244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https://image.shutterstock.com/image-vector/computer-book-knowledge-base-concept-600w-1161966886.jpg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492898" y="270588"/>
            <a:ext cx="56263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Ebook - Libro en formato electrónico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99526" y="1904999"/>
            <a:ext cx="3755149" cy="331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características propias de este tipo de elementos permiten la posibilidad de insertar videos, sonidos, imágenes, animaciones, gráficos y demás, utilizando formatos determinados para cada uso.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sus características básicas los ebooks son libros que facilitan el conocimiento universal ya que pueden llegar de manera inmediata, fácil y práctica, a cualquier entorno, comunidad rural o población limitada, por ejemplo, por las condiciones geográficas.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ventaja frente a las obras impresas es la facilidad de editar, cambiar o añadir contenido al libro en cualquier momento, lo cual supone costos de ahorro.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cepto de base de conocimientos de libros: portátil como idea de aprendizaje"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0193" y="2201632"/>
            <a:ext cx="3967638" cy="271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