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98156" y="7616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DI_CF13_6_Pasos_Arquitectura_Informacion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Pasos A tipo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118" y="2250127"/>
            <a:ext cx="5931742" cy="410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81898" y="1884428"/>
            <a:ext cx="7532914" cy="2300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 inventario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primer paso, será identificar todos los elementos que se quieren incluir, partiendo del contenido de cada sección como las funcionalidades que se quieren ofrecer.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 cuál será el contenido a incluir, será necesario basarse en las investigaciones y el conocimiento obtenido sobre los usuarios al igual que toda la información del sitio web, de la aplicación o del elemento digital, es importante escuchar siempre al cliente y saber cuales son sus demandas y sus expectativas frente al proyecto.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proyecto posee una IA distinto, dado que su contenido y objetivos son diferentes, así que será importante conocer las diferentes metodologías, para ajustar el proyecto a la que más se adapte.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63894" y="1981588"/>
            <a:ext cx="7548466" cy="2113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Agrupar las tarjetas (Card Sorting)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paso se establecen las relaciones entre los ítems inventariados anteriormente, en este paso se deciden cuales se agrupan en secciones o menús y estos si están en otros grupos sucesivamente.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clave es poder definir un camino para poder llevar a los usuarios cuando quieren ir de un punto A, a un punto B, o C, etc.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buena idea, es realizar preguntas o hacer una encuesta para saber y entender como el usuario o público objetivo interactúa y utilizan de alguna u otra forma un producto determinado.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48816" y="1257300"/>
            <a:ext cx="7794172" cy="2036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Agrupar las tarjetas (Card Sorting)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buena técnica para poder hacer esa selección es el poder simular cada momento inventariado anteriormente en una tarjeta, las cuales después de tener todos y cada uno los elementos inventariados, se puedan colocar en una mesa y con ayuda de varios asistentes, pedirles que realicen sus agrupaciones según sus procesos mentales; cada uno de estos procesos serán diferentes y darán resultados que ayudarán a comprender otros puntos de vista de usuarios que no se tenían presupuestados; finalmente se encontrarán los patrones adecuados para poder encajar a todos y poder satisfacer de la mejor manera al usuario.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44760" y="2100029"/>
            <a:ext cx="7420946" cy="190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Definir el mapa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tercera etapa, cosiste en ubicar todos los elementos anteriormente inventariadas y agrupas, en un mapa que permitirá ver y reflejar las relaciones y agrupaciones establecidas entre todos los contenidos y elementos.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algunas ocasiones será necesario renombrar o re categorizar algunas, o por el contrario cambiar de posición, todo por encontrar lo mejor al momento de pensar en la usabilidad de los usuarios.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