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acantu.com/que-es-ux-y-ui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DI_CF13_9_Experiencia_usuario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Imagen Infográfica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681" y="2855210"/>
            <a:ext cx="5727441" cy="314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página en la parte de abajo se encuentran las tres versiones del ejemplo con la descripción de cada uno que es lo que se quiere resaltar con el texto.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https://blog.acantu.com/que-es-ux-y-ui/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036" y="167018"/>
            <a:ext cx="7486650" cy="434899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62364" y="4637663"/>
            <a:ext cx="7752573" cy="198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primer ejemplo encontramos un botón que nos permite hacer una compra o una interacción, acá encontramos UI. </a:t>
            </a:r>
            <a:endParaRPr/>
          </a:p>
          <a:p>
            <a:pPr indent="-952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segundo ejemplo, permitimos que en usuario pueda ir a la página anterior, le permite seleccionar otras opciones como el tamaño y la cantidad; acá encontramos una usabilidad muy interesante.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tercera imagen, podemos encontrar una descripción del producto, con información muy importante para muchos usuarios como las calorías y otras opciones, además de agregarlo a mis productos favoritos; es acá donde encontramos un plus y una UX o experiencia de usuario que llamará la atención de los usuarios.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