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jpg"/><Relationship Id="rId10" Type="http://schemas.openxmlformats.org/officeDocument/2006/relationships/image" Target="../media/image10.jpg"/><Relationship Id="rId13" Type="http://schemas.openxmlformats.org/officeDocument/2006/relationships/image" Target="../media/image6.jpg"/><Relationship Id="rId1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image.shutterstock.com/image-vector/vector-infographic-thin-line-design-600w-1115555366.jpg" TargetMode="External"/><Relationship Id="rId9" Type="http://schemas.openxmlformats.org/officeDocument/2006/relationships/image" Target="../media/image3.jpg"/><Relationship Id="rId15" Type="http://schemas.openxmlformats.org/officeDocument/2006/relationships/image" Target="../media/image16.jpg"/><Relationship Id="rId14" Type="http://schemas.openxmlformats.org/officeDocument/2006/relationships/image" Target="../media/image17.jpg"/><Relationship Id="rId5" Type="http://schemas.openxmlformats.org/officeDocument/2006/relationships/hyperlink" Target="https://image.shutterstock.com/image-vector/set-colourful-business-charts-diagram-600w-1388414240.jpg" TargetMode="External"/><Relationship Id="rId6" Type="http://schemas.openxmlformats.org/officeDocument/2006/relationships/hyperlink" Target="https://image.shutterstock.com/image-photo/fine-art-black-white-photo-600w-1775676731.jpg" TargetMode="External"/><Relationship Id="rId7" Type="http://schemas.openxmlformats.org/officeDocument/2006/relationships/hyperlink" Target="https://image.shutterstock.com/image-photo/full-concentration-work-group-young-600w-1043501293.jpg" TargetMode="External"/><Relationship Id="rId8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jpg"/><Relationship Id="rId10" Type="http://schemas.openxmlformats.org/officeDocument/2006/relationships/image" Target="../media/image9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image.shutterstock.com/image-vector/minimal-magazine-design-editorial-lookbook-600w-1873034005.jpg" TargetMode="External"/><Relationship Id="rId9" Type="http://schemas.openxmlformats.org/officeDocument/2006/relationships/image" Target="../media/image2.jpg"/><Relationship Id="rId5" Type="http://schemas.openxmlformats.org/officeDocument/2006/relationships/hyperlink" Target="https://image.shutterstock.com/image-photo/portrait-young-designer-sitting-graphic-600w-1176436984.jpg" TargetMode="External"/><Relationship Id="rId6" Type="http://schemas.openxmlformats.org/officeDocument/2006/relationships/hyperlink" Target="https://image.shutterstock.com/image-vector/graphical-layout-modern-green-newspaper-600w-320195123.jpg" TargetMode="External"/><Relationship Id="rId7" Type="http://schemas.openxmlformats.org/officeDocument/2006/relationships/image" Target="../media/image4.jpg"/><Relationship Id="rId8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jpg"/><Relationship Id="rId10" Type="http://schemas.openxmlformats.org/officeDocument/2006/relationships/image" Target="../media/image24.jpg"/><Relationship Id="rId1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hyperlink" Target="https://image.shutterstock.com/image-vector/toolkituiux-scene-creator-mobile-application-600w-1794142201.jpg" TargetMode="External"/><Relationship Id="rId9" Type="http://schemas.openxmlformats.org/officeDocument/2006/relationships/image" Target="../media/image22.jpg"/><Relationship Id="rId5" Type="http://schemas.openxmlformats.org/officeDocument/2006/relationships/hyperlink" Target="https://image.shutterstock.com/image-vector/business-concept-teamwork-peoples-working-600w-1126963751.jpg" TargetMode="External"/><Relationship Id="rId6" Type="http://schemas.openxmlformats.org/officeDocument/2006/relationships/hyperlink" Target="https://image.shutterstock.com/image-vector/ux-ui-letters-design-elements-600w-332084003.jpg" TargetMode="External"/><Relationship Id="rId7" Type="http://schemas.openxmlformats.org/officeDocument/2006/relationships/image" Target="../media/image11.jpg"/><Relationship Id="rId8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8900" y="1257300"/>
            <a:ext cx="8234450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796268" y="983564"/>
            <a:ext cx="3356338" cy="8191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DI_CF13_Introduccion</a:t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01" name="Google Shape;10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4"/>
          <p:cNvSpPr txBox="1"/>
          <p:nvPr/>
        </p:nvSpPr>
        <p:spPr>
          <a:xfrm>
            <a:off x="8292539" y="777351"/>
            <a:ext cx="3867545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Motion Graphics + Voz en off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medida que la voz en off narra, se mostrarán los textos y material visual correspondiente.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Intro: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suena música apropiada, se muestran (con las animaciones que producción considere y tenga al alcance) el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 institucional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programa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el título: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5274" y="153462"/>
            <a:ext cx="3402544" cy="331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/>
          <p:nvPr/>
        </p:nvSpPr>
        <p:spPr>
          <a:xfrm>
            <a:off x="1174611" y="371474"/>
            <a:ext cx="22422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Conceptualización y Metodologías EPUB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102364" y="3012840"/>
            <a:ext cx="17379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b="1"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8209042" y="1044782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5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6" name="Google Shape;11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558489" y="4425593"/>
            <a:ext cx="68873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diagramación en el diseño es la encargada de optimizar y organizar un espacio con una cantidad de elementos o de contenidos como lo pueden ser textos, imágenes, fotografías, ilustraciones, audiovisuales y demás elementos necesarios para una publicación ya sea impresa o digital.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Rotación de imágenes 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ppt y las que producción considere apropiadas</a:t>
            </a:r>
            <a:r>
              <a:rPr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info. Acompañar con música y/o sonidos acordes. </a:t>
            </a:r>
            <a:endParaRPr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8253350" y="2600424"/>
            <a:ext cx="3906734" cy="608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https://image.shutterstock.com/image-vector/vector-infographic-thin-line-design-600w-1115555366.jpg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8234450" y="3953486"/>
            <a:ext cx="3925634" cy="608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https://image.shutterstock.com/image-vector/set-colourful-business-charts-diagram-600w-1388414240.jpg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8234450" y="5204028"/>
            <a:ext cx="390673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https://image.shutterstock.com/image-photo/fine-art-black-white-photo-600w-1775676731.jpg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8234451" y="6265067"/>
            <a:ext cx="3925634" cy="608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https://image.shutterstock.com/image-photo/full-concentration-work-group-young-600w-1043501293.jpg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seño de línea delgada Vector Infographic con iconos y 5 opciones o pasos. Infografía para el concepto de negocio. Se puede utilizar para presentaciones banner, diseño de flujo de trabajo, diagrama de procesos, diagrama de flujo, gráfico de información" id="125" name="Google Shape;12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50847" y="435259"/>
            <a:ext cx="1900280" cy="1321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eño de línea delgada Vector Infographic con iconos y 5 opciones o pasos. Infografía para el concepto de negocio. Se puede utilizar para presentaciones banner, diseño de flujo de trabajo, diagrama de procesos, diagrama de flujo, gráfico de información" id="126" name="Google Shape;12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86762" y="1966578"/>
            <a:ext cx="951802" cy="56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junto de gráficos y diagramas de negocio coloridos, diagrama de flujo de plantillas infográficas gráficos gráficos vectoriales aislados" id="127" name="Google Shape;127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10717" y="435258"/>
            <a:ext cx="1785283" cy="13211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junto de gráficos y diagramas de negocio coloridos, diagrama de flujo de plantillas infográficas gráficos gráficos vectoriales aislados" id="128" name="Google Shape;128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386762" y="3089361"/>
            <a:ext cx="1089198" cy="8060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tos de arte fino, en blanco y negro de la cebra de dos Burchell, Equus quagga burchellii, madre y foal, animales africanos en sabana con un fondo oscuro. Etosha, safari de Namibia." id="129" name="Google Shape;129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50847" y="1963977"/>
            <a:ext cx="1900280" cy="1321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tos de arte fino, en blanco y negro de la cebra de dos Burchell, Equus quagga burchellii, madre y foal, animales africanos en sabana con un fondo oscuro. Etosha, safari de Namibia." id="130" name="Google Shape;130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386762" y="4353593"/>
            <a:ext cx="1094847" cy="761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centración total en el trabajo. Grupo de jóvenes empresarios que trabajan y se comunican mientras están sentados en la oficina junto con colegas que están sentados en el fondo" id="131" name="Google Shape;131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36974" y="2028058"/>
            <a:ext cx="2634835" cy="119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centración total en el trabajo. Grupo de jóvenes empresarios que trabajan y se comunican mientras están sentados en la oficina junto con colegas que están sentados en el fondo" id="132" name="Google Shape;132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386762" y="5598768"/>
            <a:ext cx="1329695" cy="60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587833" y="4979446"/>
            <a:ext cx="6880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6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43" name="Google Shape;14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6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Rotación de imágenes 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ppt y las que producción considere apropiadas</a:t>
            </a:r>
            <a:r>
              <a:rPr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info. Acompañar con música y/o sonidos acordes. </a:t>
            </a:r>
            <a:endParaRPr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365760" y="4568147"/>
            <a:ext cx="76548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diagramación se diferencia del diseño editorial, pues este incide en fases contundentes y más tempranas del proyecto, como la etapa de ideación o de comunicación de ideas, hasta etapas más avanzadas de la producción.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8264293" y="2673169"/>
            <a:ext cx="3895792" cy="609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https://image.shutterstock.com/image-vector/minimal-magazine-design-editorial-lookbook-600w-1873034005.jpg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8297084" y="4184130"/>
            <a:ext cx="391381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https://image.shutterstock.com/image-photo/portrait-young-designer-sitting-graphic-600w-1176436984.jpg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8246269" y="6007817"/>
            <a:ext cx="39683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https://image.shutterstock.com/image-vector/graphical-layout-modern-green-newspaper-600w-320195123.jpg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seño minimo de revista | Diseño del libro de búsqueda editorial | Cartera de moda y usos múltiples | Diseño del libro de fotos" id="151" name="Google Shape;15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242" y="1078423"/>
            <a:ext cx="3131064" cy="1775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eño minimo de revista | Diseño del libro de búsqueda editorial | Cartera de moda y usos múltiples | Diseño del libro de fotos" id="152" name="Google Shape;15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90904" y="1950844"/>
            <a:ext cx="1336850" cy="758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trato de un joven diseñador sentado en un estudio gráfico frente a una laptop y una computadora mientras trabaja en línea." id="153" name="Google Shape;153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10491" y="371474"/>
            <a:ext cx="1806080" cy="1264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trato de un joven diseñador sentado en un estudio gráfico frente a una laptop y una computadora mientras trabaja en línea." id="154" name="Google Shape;154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390904" y="3208584"/>
            <a:ext cx="1336850" cy="812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eño gráfico plantilla moderna de periódico verde&#10;" id="155" name="Google Shape;155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10491" y="1950844"/>
            <a:ext cx="1806080" cy="1308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eño gráfico plantilla moderna de periódico verde&#10;" id="156" name="Google Shape;156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90905" y="4738128"/>
            <a:ext cx="1336850" cy="991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587833" y="4979446"/>
            <a:ext cx="6880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7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67" name="Google Shape;16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7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Rotación de imágenes 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ppt y las que producción considere apropiadas</a:t>
            </a:r>
            <a:r>
              <a:rPr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info. Acompañar con música y/o sonidos acordes. </a:t>
            </a:r>
            <a:endParaRPr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365760" y="4568147"/>
            <a:ext cx="76548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componente formativo se profundizará en sus características, además de abordar el proceso de posproducción y metodología en UX y UI.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8253350" y="2765399"/>
            <a:ext cx="390673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https://image.shutterstock.com/image-vector/toolkituiux-scene-creator-mobile-application-600w-1794142201.jpg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8242667" y="5530799"/>
            <a:ext cx="3917417" cy="608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https://image.shutterstock.com/image-vector/business-concept-teamwork-peoples-working-600w-1126963751.jpg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8240306" y="4048527"/>
            <a:ext cx="391977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https://image.shutterstock.com/image-vector/ux-ui-letters-design-elements-600w-332084003.jpg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dor de escena Toolkit-UI/UX. Diseño de aplicaciones móviles. Simulacro de Smartphone con bloques activos y conexiones. Creación de la interfaz de usuario. Ilustración vectorial moderna estilo isométrico" id="175" name="Google Shape;17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6069" y="1118281"/>
            <a:ext cx="2275863" cy="1596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eador de escena Toolkit-UI/UX. Diseño de aplicaciones móviles. Simulacro de Smartphone con bloques activos y conexiones. Creación de la interfaz de usuario. Ilustración vectorial moderna estilo isométrico" id="176" name="Google Shape;17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00740" y="1936262"/>
            <a:ext cx="1180846" cy="828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tras de interfaz de usuario UX con elementos de diseño. Ilustración vectorial." id="177" name="Google Shape;177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28124" y="461474"/>
            <a:ext cx="2919447" cy="1007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tras de interfaz de usuario UX con elementos de diseño. Ilustración vectorial." id="178" name="Google Shape;178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345620" y="3224646"/>
            <a:ext cx="1880414" cy="648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cepto de negocio trabajo en equipo de personas trabajando UI / UX Desarrollo. Ilustraciones vectoriales." id="179" name="Google Shape;179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09562" y="1573971"/>
            <a:ext cx="1730579" cy="1788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cepto de negocio trabajo en equipo de personas trabajando UI / UX Desarrollo. Ilustraciones vectoriales." id="180" name="Google Shape;180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00740" y="4484747"/>
            <a:ext cx="1180846" cy="107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8292539" y="916875"/>
            <a:ext cx="3867545" cy="1331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Música, animación de cierre haciendo un repaso rápido de imágenes vistas durante la narración del vídeo.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18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90" name="Google Shape;190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8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18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880" y="757634"/>
            <a:ext cx="1861126" cy="180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