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4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B50469-82C8-4E2B-96D8-4AE27C4A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4E4550D-EFF3-418D-AF94-6D1B27AB9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A2693C2-5757-440D-B87F-0BF9D2C8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18EF26C-BC5F-4D64-808F-055A9A51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28CF61B-DB34-489A-ADBE-3CB15220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42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96E3E3-1D04-4F8F-93FA-1AC19C6C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1AEE80C-F1E8-4D2C-B750-4D6932A5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961BE04-1B2F-4C26-BD3E-CE4E27A3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75986E-3F0C-41A7-8B09-9525B1D1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95C5618-C6A8-4887-A94B-BC6DCF00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4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62D8AC2-1321-4A50-B22B-AB09378AD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8655292-A239-4F1F-9A3F-BC7BE259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7A6F852-4916-4B94-890C-8AE2C923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D1DB15D-F7B9-43D3-B120-0F49A213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8F5B863-F510-4733-B7FF-298DF3C3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49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B2FC1C3-3734-4E7E-B86D-2D79C17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EB18BB6-AAED-4985-9774-CEEA1FD4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0436418-89F7-4974-8685-DC535CC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89A2E12-4B0A-49E7-BC4F-97F2F474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24D6E2B-ABC3-48B5-826C-B0F6C02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5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734559-4A05-400C-B72E-E4637E39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BA6DA1D-C90A-4C59-84C6-AD89D963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3DA1B23-FD32-4C80-8F5C-BC443253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507B35E-812D-41D5-B6EA-B428BB5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40EC12E-DEC4-4C48-A2D1-5F36CFE7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02697B-FC4C-4D45-858D-66749C5C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B3DF6E-92DC-4D39-9E12-EB40600D0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BE7A292-3875-491F-9D47-6C5BC6FE7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036E6B2-D0C1-4A92-BD41-AEC0613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C7DF2F1-A94C-4BEF-90B1-5C7C528B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BEBFEB3-F5DB-4DDA-9321-982AE931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CFB9F1-8FB0-4307-BE7F-7DEC090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C4638DF-B5D5-4D6C-9D79-F2C14F63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11DE92E-6513-4F82-BC4E-5BF9E92FE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70CB4F45-7A0E-4945-AC00-DB59845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A7FF842-F220-4C64-9B1A-64AD5D27A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B8EBB68-E8DA-4522-BAE7-30609D95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D029C9B-457B-4C81-8D15-F5159B4A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3D0CCB17-FAFC-4807-9634-731D922D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00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C0686-00E6-4E50-A1C4-CB6E41C1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C0170AC-3EF4-4733-9C00-19EBEB7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8949456-475F-4C23-9894-EE2FAA0B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A1BF5C0-CE0E-4D02-8C6C-D20E6AD1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91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8FF2D72-ECC1-408D-A175-DBA5478D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3190E63A-65A5-40C4-80DC-FAD61A7A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EE90979-FC47-493F-8DFB-3F2724EC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11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AE9A2E-6CD4-4F23-A026-DCEB2DCD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6F53014-74A3-4802-A5BE-2EC10C5F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B91E5E7-F4B5-404A-80CC-47DC23F6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571F330-5462-455A-AB14-0D08CE86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CE3E3C5-AF66-4DA0-9CEF-EB5103DB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94531A2-FE68-4B24-BBB5-CBE9E3C8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9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5D9595-1336-455D-B9DC-2363D02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C09E041-9F85-4CE8-853A-8DBEEE7CB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C19D1EB-82FC-41EE-8164-16364F30A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B3125AE-5A18-4987-B8CD-15B103C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CDBC132-CDD9-4D54-A2A3-F4DC0EB4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32600E0-FC29-4EA7-BB5B-A2B7C48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5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C821EA-2217-4AA2-8B29-A21C38D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F642F37-3B14-4321-A4D4-0ECA2CBF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4408606-802B-4C41-998A-7F435B2F4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F027D-53C8-44B7-B817-25E9C7B35688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7A8070E-4275-4BD0-A742-2A41B4773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1747804-08AD-4681-B28D-A7E00F106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8C031-9238-4C3B-826D-3EDF1C4CD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3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01paganismo.blogspot.com/2009/05/61-el-infanticidio-evolucion-historica.html" TargetMode="External"/><Relationship Id="rId2" Type="http://schemas.openxmlformats.org/officeDocument/2006/relationships/hyperlink" Target="https://es.wikipedia.org/wiki/C%C3%B3digo_de_Hammurabi#/media/Archivo:P1050763_Louvre_code_Hammurabi_face_rwk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hyperlink" Target="https://es.wikipedia.org/wiki/William_C._Stokoe#/media/Archivo:William_C_Stokoe_Jr.ti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es/image-photo/greek-philosopher-aristotle-sculpture-isolated-on-202409776" TargetMode="External"/><Relationship Id="rId2" Type="http://schemas.openxmlformats.org/officeDocument/2006/relationships/hyperlink" Target="https://es.wikipedia.org/wiki/C%C3%B3digo_de_Hammurabi#/media/Archivo:P1050763_Louvre_code_Hammurabi_face_rwk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n9.cl/y36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es/image-photo/cover-old-cabbalistic-prayer-book-unique-96532072" TargetMode="External"/><Relationship Id="rId2" Type="http://schemas.openxmlformats.org/officeDocument/2006/relationships/hyperlink" Target="https://es.wikipedia.org/wiki/C%C3%B3digo_de_Hammurabi#/media/Archivo:P1050763_Louvre_code_Hammurabi_face_rwk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s://www.shutterstock.com/es/image-photo/vienna-july-27-fresco-saint-augustine-14833367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s.wikipedia.org/wiki/Jer%C3%B3nimo_(santo)#/media/Archivo:Francisco_de_Zurbar%C3%A1n_042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es/image-vector/medieval-scene-inquisition-burning-witches-middle-1463210876" TargetMode="External"/><Relationship Id="rId2" Type="http://schemas.openxmlformats.org/officeDocument/2006/relationships/hyperlink" Target="https://meet.google.com/linkredirect?authuser=0&amp;dest=https://www.shutterstock.com/es/image-photo/king-stone-sculpture-alfonso-x-wise-7685605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hutterstock.com/es/image-vector/rodolphus-agricola-he-preerasmian-humanist-northern-1381876316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my.es/lorenzo-hervas-y-panduro-paez-4339-ubicacion-biblioteca-nacional-coleccion-madrid-espana-image209175055.html" TargetMode="External"/><Relationship Id="rId2" Type="http://schemas.openxmlformats.org/officeDocument/2006/relationships/hyperlink" Target="https://cultura-sorda.org/wp-content/uploads/2015/03/Portada-Desloges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27.jpeg"/><Relationship Id="rId26" Type="http://schemas.openxmlformats.org/officeDocument/2006/relationships/image" Target="../media/image32.jpeg"/><Relationship Id="rId39" Type="http://schemas.openxmlformats.org/officeDocument/2006/relationships/image" Target="../media/image44.jpeg"/><Relationship Id="rId3" Type="http://schemas.openxmlformats.org/officeDocument/2006/relationships/hyperlink" Target="http://aceleracion5.blogspot.com/2010/10/institucion-educativa-francisco-luis.html" TargetMode="External"/><Relationship Id="rId21" Type="http://schemas.openxmlformats.org/officeDocument/2006/relationships/image" Target="../media/image7.jpeg"/><Relationship Id="rId34" Type="http://schemas.openxmlformats.org/officeDocument/2006/relationships/image" Target="../media/image39.png"/><Relationship Id="rId42" Type="http://schemas.openxmlformats.org/officeDocument/2006/relationships/image" Target="../media/image47.jpe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17" Type="http://schemas.openxmlformats.org/officeDocument/2006/relationships/image" Target="../media/image26.jpeg"/><Relationship Id="rId25" Type="http://schemas.openxmlformats.org/officeDocument/2006/relationships/image" Target="../media/image10.jpeg"/><Relationship Id="rId33" Type="http://schemas.openxmlformats.org/officeDocument/2006/relationships/image" Target="../media/image38.jpeg"/><Relationship Id="rId38" Type="http://schemas.openxmlformats.org/officeDocument/2006/relationships/image" Target="../media/image43.jpeg"/><Relationship Id="rId2" Type="http://schemas.openxmlformats.org/officeDocument/2006/relationships/hyperlink" Target="https://www.agefotostock.es/age/es/Stock-Images/Rights-Managed/DAE-BS002306/1" TargetMode="External"/><Relationship Id="rId16" Type="http://schemas.openxmlformats.org/officeDocument/2006/relationships/image" Target="../media/image25.jpeg"/><Relationship Id="rId20" Type="http://schemas.openxmlformats.org/officeDocument/2006/relationships/image" Target="../media/image6.jpeg"/><Relationship Id="rId29" Type="http://schemas.openxmlformats.org/officeDocument/2006/relationships/image" Target="../media/image12.jpeg"/><Relationship Id="rId41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24" Type="http://schemas.openxmlformats.org/officeDocument/2006/relationships/image" Target="../media/image31.png"/><Relationship Id="rId32" Type="http://schemas.openxmlformats.org/officeDocument/2006/relationships/image" Target="../media/image37.jpeg"/><Relationship Id="rId37" Type="http://schemas.openxmlformats.org/officeDocument/2006/relationships/image" Target="../media/image42.jpeg"/><Relationship Id="rId40" Type="http://schemas.openxmlformats.org/officeDocument/2006/relationships/image" Target="../media/image45.jpeg"/><Relationship Id="rId5" Type="http://schemas.openxmlformats.org/officeDocument/2006/relationships/image" Target="../media/image16.jpeg"/><Relationship Id="rId15" Type="http://schemas.openxmlformats.org/officeDocument/2006/relationships/image" Target="../media/image2.jpeg"/><Relationship Id="rId23" Type="http://schemas.openxmlformats.org/officeDocument/2006/relationships/image" Target="../media/image30.jpeg"/><Relationship Id="rId28" Type="http://schemas.openxmlformats.org/officeDocument/2006/relationships/image" Target="../media/image34.jpeg"/><Relationship Id="rId36" Type="http://schemas.openxmlformats.org/officeDocument/2006/relationships/image" Target="../media/image41.jpeg"/><Relationship Id="rId10" Type="http://schemas.openxmlformats.org/officeDocument/2006/relationships/image" Target="../media/image21.jpeg"/><Relationship Id="rId19" Type="http://schemas.openxmlformats.org/officeDocument/2006/relationships/image" Target="../media/image28.jpeg"/><Relationship Id="rId31" Type="http://schemas.openxmlformats.org/officeDocument/2006/relationships/image" Target="../media/image3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1.jpeg"/><Relationship Id="rId22" Type="http://schemas.openxmlformats.org/officeDocument/2006/relationships/image" Target="../media/image29.jpeg"/><Relationship Id="rId27" Type="http://schemas.openxmlformats.org/officeDocument/2006/relationships/image" Target="../media/image33.jpeg"/><Relationship Id="rId30" Type="http://schemas.openxmlformats.org/officeDocument/2006/relationships/image" Target="../media/image35.jpeg"/><Relationship Id="rId35" Type="http://schemas.openxmlformats.org/officeDocument/2006/relationships/image" Target="../media/image40.jpeg"/><Relationship Id="rId43" Type="http://schemas.openxmlformats.org/officeDocument/2006/relationships/image" Target="../media/image4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es/image-illustration/illustrated-drawing-flag-united-nations-227595871" TargetMode="External"/><Relationship Id="rId2" Type="http://schemas.openxmlformats.org/officeDocument/2006/relationships/hyperlink" Target="https://wfdeaf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D1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Título de la diapositiva: 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1750a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E.C. – Antigua Mesopotamia</a:t>
            </a:r>
            <a:r>
              <a:rPr lang="es-CO" sz="1800" dirty="0"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s-CO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Código de Hammurabi.</a:t>
            </a: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es.wikipedia.org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/wiki/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C%C3%B3digo_de_Hammurabi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#/media/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Archivo:P1050763_Louvre_code_Hammurabi_face_rwk.JPG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D2</a:t>
            </a: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.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490-430 a. E.C.- Europa. </a:t>
            </a:r>
            <a:r>
              <a:rPr lang="es-CO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Infanticidio.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18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sz="1800" dirty="0"/>
          </a:p>
          <a:p>
            <a:pPr algn="just">
              <a:lnSpc>
                <a:spcPct val="150000"/>
              </a:lnSpc>
            </a:pPr>
            <a:endParaRPr lang="es-CO" sz="1800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01paganismo.blogspot.com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/2009/05/61-el-infanticidio-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evolucion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historica.html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/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CB3213B5-522E-4D08-8CF8-B5F89CBA53F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3723640"/>
            <a:ext cx="428625" cy="70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7DCCF8B9-7DF6-4016-9F2E-E39A8D65C0F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07" y="3246120"/>
            <a:ext cx="977900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19 Título de la diapositiva: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Siglo XX (1960). - Estados Unidos. </a:t>
            </a:r>
            <a:r>
              <a:rPr lang="es-CO" sz="1800" dirty="0">
                <a:solidFill>
                  <a:srgbClr val="373B4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William</a:t>
            </a: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C. </a:t>
            </a:r>
            <a:r>
              <a:rPr lang="es-C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Stokoe</a:t>
            </a: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es.wikipedia.org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/wiki/William_C._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Stokoe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#/media/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Archivo:William_C_Stokoe_Jr.tif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3C72487-E9DA-4BD3-AD7D-9F8DE60746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62" y="3979069"/>
            <a:ext cx="988060" cy="699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5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3 Título de la diapositiva:  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384a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E.C. – Grecia. Aristóteles.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  <a:hlinkClick r:id="rId2"/>
            </a:endParaRPr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www.shutterstock.com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/es/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image-photo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greek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philosopher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aristotle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sculpture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isolated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on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-202409776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4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27a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E.C.- Roma, </a:t>
            </a:r>
            <a:r>
              <a:rPr lang="es-CO" sz="1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Italia.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n9.cl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y36o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6" name="Imagen 5" descr="Escultura del filósofo griego Aristóteles aislada de fondo negro">
            <a:extLst>
              <a:ext uri="{FF2B5EF4-FFF2-40B4-BE49-F238E27FC236}">
                <a16:creationId xmlns:a16="http://schemas.microsoft.com/office/drawing/2014/main" xmlns="" id="{CA2615B9-7B56-41F9-ADD4-97FE2A1DDB9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77" y="3546157"/>
            <a:ext cx="747395" cy="119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El Papa Gregorio I el Grande ve a algunos jóvenes English esclavos ...">
            <a:extLst>
              <a:ext uri="{FF2B5EF4-FFF2-40B4-BE49-F238E27FC236}">
                <a16:creationId xmlns:a16="http://schemas.microsoft.com/office/drawing/2014/main" xmlns="" id="{657086B8-A805-4A7D-AD69-8649DEDD7F6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50882"/>
            <a:ext cx="1104900" cy="988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5 Título de la diapositiva: Siglo III – Israel. El Talmud.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  <a:hlinkClick r:id="rId2"/>
            </a:endParaRPr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www.shutterstock.com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/es/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image-photo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cover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old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cabbalistic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prayer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book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unique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-96532072</a:t>
            </a: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6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Siglo IV (año 322). San Agustín Hipona.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www.shutterstock.com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/es/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image-photo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vienna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july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-27-fresco-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saint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augustine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-148333676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6" name="Imagen 5" descr="Cover of an old Cabbalistic Prayer book with unique text design as background">
            <a:extLst>
              <a:ext uri="{FF2B5EF4-FFF2-40B4-BE49-F238E27FC236}">
                <a16:creationId xmlns:a16="http://schemas.microsoft.com/office/drawing/2014/main" xmlns="" id="{F2E800E3-F6F7-413C-9B77-A94BE895FEC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840162"/>
            <a:ext cx="731520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VIENNA - JULY 27: Fresco of Saint Augustine from vestibule of monastery church in Klosterneuburg from 19. cent. on July 27, 2013 Vienna. ">
            <a:extLst>
              <a:ext uri="{FF2B5EF4-FFF2-40B4-BE49-F238E27FC236}">
                <a16:creationId xmlns:a16="http://schemas.microsoft.com/office/drawing/2014/main" xmlns="" id="{FAED172C-4124-4DF9-BCF6-771320F7943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64" y="3840162"/>
            <a:ext cx="942340" cy="80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9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7 Título de la diapositiva: Siglo IV (340). San Jerónimo de Estridón.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es.wikipedia.org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/wiki/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Jer%C3%B3nimo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_(santo)#/media/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Archivo:Francisco_de_Zurbar%C3%A1n_042.jpg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8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Siglo IV (340).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CO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n9.cl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ukco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EBC48CAD-4AB9-4CE1-AD95-DDF527E945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54" y="3686219"/>
            <a:ext cx="59880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La historia de los concilios ecuménicos de Roma. Concilio de ...">
            <a:extLst>
              <a:ext uri="{FF2B5EF4-FFF2-40B4-BE49-F238E27FC236}">
                <a16:creationId xmlns:a16="http://schemas.microsoft.com/office/drawing/2014/main" xmlns="" id="{A4623611-E4CD-49EA-AE36-4E4D271C104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6" y="3429000"/>
            <a:ext cx="1324610" cy="772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2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9 Título de la diapositiva: Siglo XIII (1252) – España. Alfonso X.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www.shutterstock.com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/es/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image-photo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king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stone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sculpture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alfonso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-x-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wise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-76856050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10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Siglo XV (1453) – Edad Media.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www.shutterstock.com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/es/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image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-vector/medieval-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scene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inquisition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burning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witches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middle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-1463210876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5" name="Imagen 4" descr="King of Stone, sculpture of the King Alfonso X Wise, Madrid, Spain">
            <a:extLst>
              <a:ext uri="{FF2B5EF4-FFF2-40B4-BE49-F238E27FC236}">
                <a16:creationId xmlns:a16="http://schemas.microsoft.com/office/drawing/2014/main" xmlns="" id="{003EAEE6-452F-48E7-93BA-B4750E0DA97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47" y="3679507"/>
            <a:ext cx="598805" cy="92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Escena medieval. Inquisición. Quemando brujas. Estilo de pergamino de la Edad Media. Concepto de Juana de Arco (Jeanne d'Arc). Monjes y soldados en un incendio con la bruja. Ilustración vectorial del libro antiguo">
            <a:extLst>
              <a:ext uri="{FF2B5EF4-FFF2-40B4-BE49-F238E27FC236}">
                <a16:creationId xmlns:a16="http://schemas.microsoft.com/office/drawing/2014/main" xmlns="" id="{122EE025-5287-49AA-8DD4-B2B0FB1E2AC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02" y="3770108"/>
            <a:ext cx="1697990" cy="96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27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11 Título de la diapositiva: Siglo XVI (1521) – Países Bajos. Rudolf Agrícola.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www.shutterstock.com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/es/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image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-vector/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rodolphus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agricola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-he-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preerasmian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humanist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northern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-1381876316</a:t>
            </a: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12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Siglo XVI (1546) –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Madrid, España. Fray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Pedro Ponce de León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</a:t>
            </a:r>
            <a:r>
              <a:rPr lang="es-CO" sz="180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n9.cl</a:t>
            </a:r>
            <a:r>
              <a:rPr lang="es-CO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s-CO" sz="180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vvfrk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5" name="Imagen 4" descr="Rodolphus Agricola, he was pre-erasmian humanist of the northern low countries, famous for his supple latin and one of the first north of the alps to know Greek well, vintage line drawing or engraving">
            <a:extLst>
              <a:ext uri="{FF2B5EF4-FFF2-40B4-BE49-F238E27FC236}">
                <a16:creationId xmlns:a16="http://schemas.microsoft.com/office/drawing/2014/main" xmlns="" id="{662DF0FF-DD0F-44E5-9B28-D72C9AA058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41" y="3697287"/>
            <a:ext cx="67056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0CC8D2B-1652-4DD3-A2C6-8B819EAA3B0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1" y="3737135"/>
            <a:ext cx="618490" cy="99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9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13 Título de la diapositiva: Siglo XVIII (1779). – París, Francia. Pierre 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Desloges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https://cultura-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sorda.org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wp-content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uploads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/2015/03/Portada-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Desloges.jpg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14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Siglo XIX (1800) – España.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Lorenzo Hervás y </a:t>
            </a:r>
            <a:r>
              <a:rPr lang="es-CO" sz="1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Panduro.</a:t>
            </a:r>
            <a:r>
              <a:rPr lang="es-CO" sz="1800" dirty="0" smtClean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www.alamy.es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/lorenzo-hervas-y-panduro-paez-4339-ubicacion-biblioteca-nacional-coleccion-madrid-espana-image209175055.html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5" name="Imagen 4" descr="200 × 238">
            <a:extLst>
              <a:ext uri="{FF2B5EF4-FFF2-40B4-BE49-F238E27FC236}">
                <a16:creationId xmlns:a16="http://schemas.microsoft.com/office/drawing/2014/main" xmlns="" id="{27E53DEB-4DB3-4315-B5C6-D5E617435BE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24" y="3156541"/>
            <a:ext cx="563880" cy="8972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LORENZO HERVAS Y PANDURO-PAEZ 4339. Ubicación: BIBLIOTECA NACIONAL ...">
            <a:extLst>
              <a:ext uri="{FF2B5EF4-FFF2-40B4-BE49-F238E27FC236}">
                <a16:creationId xmlns:a16="http://schemas.microsoft.com/office/drawing/2014/main" xmlns="" id="{192FB647-060B-4ECF-9E0C-5B08765FF6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06" y="3541033"/>
            <a:ext cx="660400" cy="102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14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15 Título de la diapositiva: Siglo XIX (</a:t>
            </a:r>
            <a:r>
              <a:rPr lang="es-CO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1832). – Italia. Andrea De Jorio.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www.agefotostock.es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age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/es/Stock-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Images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Rights-Managed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DAE-BS002306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/1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16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Siglo XX (</a:t>
            </a:r>
            <a:r>
              <a:rPr lang="es-CO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1923) - Colombia</a:t>
            </a:r>
            <a:endParaRPr lang="es-CO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aceleracion5.blogspot.com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/2010/10/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institucion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-educativa-francisco-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luis.html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5" name="Imagen 4" descr="Imagen: Portrait of Andrea de Jorio (1769-1851), Italian archaeologist and ethnographer, lithograph by Gaetano Riccio from Poliorama Pittoresco, n 17, December 2, 1843.">
            <a:extLst>
              <a:ext uri="{FF2B5EF4-FFF2-40B4-BE49-F238E27FC236}">
                <a16:creationId xmlns:a16="http://schemas.microsoft.com/office/drawing/2014/main" xmlns="" id="{B49CC01D-AAF8-44CA-92B8-F17FF8C291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03149"/>
            <a:ext cx="831215" cy="83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Imagen 45" descr="je1">
            <a:extLst>
              <a:ext uri="{FF2B5EF4-FFF2-40B4-BE49-F238E27FC236}">
                <a16:creationId xmlns:a16="http://schemas.microsoft.com/office/drawing/2014/main" xmlns="" id="{03590BA6-D66F-4A73-9F69-D0630948722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00634"/>
            <a:ext cx="107061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Imagen 10" descr="Intérpretes del SENA Antioquia crearon 100 nuevas señas para el vocabulario  de sordos | Minuto30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11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Imagen 6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23180" r="35110" b="20085"/>
          <a:stretch>
            <a:fillRect/>
          </a:stretch>
        </p:blipFill>
        <p:spPr bwMode="auto">
          <a:xfrm>
            <a:off x="1" y="11723"/>
            <a:ext cx="1695449" cy="93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Imagen 81" descr="Diverso grupo de personas hablando en diferentes idiomas. Ilustración de concepto multicultural ideal para banner web. Vector EPS10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049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Imagen 94" descr="Los jóvenes sordos discapacitados con audífonos se comunican utilizando lenguaje de señas, asistencia sanitaria y accesibilidad vector colorido Ilustració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59"/>
          <a:stretch>
            <a:fillRect/>
          </a:stretch>
        </p:blipFill>
        <p:spPr bwMode="auto">
          <a:xfrm>
            <a:off x="0" y="0"/>
            <a:ext cx="10953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Imagen 39" descr="Joven cubriéndose la boca, aislada en blanc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Imagen 44" descr="Mano sosteniendo la antigua llave de plata vintage, aislada en fondo blanc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7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Imagen 46" descr="Diversidad de manos portando banderas nacional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Imagen 47" descr="libros antiguos sobre mesa blanca envejeci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Imagen 18" descr="P1050763 Louvre code Hammurabi face rwk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Imagen 19" descr="http://3.bp.blogspot.com/_Tb0o04mmIGo/TKn55TbSwII/AAAAAAAABjk/jD3l4GeCaQw/s1600/Matanza_inocentes_poussin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1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Imagen 95" descr="Escultura del filósofo griego Aristóteles aislada de fondo negr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29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Imagen 21" descr="Los tres grandes maestros de medicina: Galen (romano), Avicenna (persa) e Hipócrates (griego). Viñeta de un libro médico en latín de principios del siglo XV.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91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n 23" descr="El Papa Gregorio I el Grande ve a algunos jóvenes English esclavos ...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Imagen 24" descr="Cover of an old Cabbalistic Prayer book with unique text design as background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Imagen 25" descr="VIENNA - JULY 27: Fresco of Saint Augustine from vestibule of monastery church in Klosterneuburg from 19. cent. on July 27, 2013 Vienna. 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Imagen 26" descr="Francisco de Zurbarán 042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Imagen 27" descr="La historia de los concilios ecuménicos de Roma. Concilio de ...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3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Imagen 96" descr="King of Stone, sculpture of the King Alfonso X Wise, Madrid, Spai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Imagen 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7" t="15744" r="27654" b="8272"/>
          <a:stretch>
            <a:fillRect/>
          </a:stretch>
        </p:blipFill>
        <p:spPr bwMode="auto">
          <a:xfrm>
            <a:off x="0" y="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Imagen 29" descr="Escena medieval. Inquisición. Quemando brujas. Estilo de pergamino de la Edad Media. Concepto de Juana de Arco (Jeanne d'Arc). Monjes y soldados en un incendio con la bruja. Ilustración vectorial del libro antigu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54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Imagen 30" descr="Gerolamo Cardano famous italian mathematician, physician, biologist, physicist, chemist, astrologer, astronomer, philosopher, writer, and gambler vector sketch portrait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Imagen 34" descr="Rodolphus Agricola, he was pre-erasmian humanist of the northern low countries, famous for his supple latin and one of the first north of the alps to know Greek well, vintage line drawing or engravi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Imagen 32" descr="https://upload.wikimedia.org/wikipedia/commons/2/29/Autorretrato_Juan_Fern%C3%A1ndez_Navarrete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Imagen 3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Imagen 36" descr="http://www.bne.es/es/Micrositios/Exposiciones/Magia/resources/img/magia_129_01_gr.jp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Imagen 14" descr="https://upload.wikimedia.org/wikipedia/commons/2/23/Juan_Pablo_Bonet.jp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62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Imagen 15" descr="https://upload.wikimedia.org/wikipedia/commons/5/59/Lengua_de_Signos_%28Juan_Pablo_Bonet%2C_1620%29_A.jp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53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n 17" descr="Charles Michèle de l'Epée, el padre de la educación pública para ...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Imagen 6" descr="200 × 238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72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agen 13" descr="LORENZO HERVAS Y PANDURO-PAEZ 4339. Ubicación: BIBLIOTECA NACIONAL ...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72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n 16" descr="Imagen: Portrait of Andrea de Jorio (1769-1851), Italian archaeologist and ethnographer, lithograph by Gaetano Riccio from Poliorama Pittoresco, n 17, December 2, 1843.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Imagen 22" descr="http://www.malling-hansen.org/typo3temp/pics/89c62909e0.jp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3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Imagen 35" descr="http://www.malling-hansen.org/typo3temp/pics/a0cff0922d.jp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1076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Imagen 51" descr="j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52" descr="Colegio Nuestra Señora de la Sabiduria – &quot;Camino hacia la ...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Imagen 37" descr="WFD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7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n 38" descr="Charles Francis Hockett (1916-2000) .jp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41" descr="Dibujo ilustrado de la bandera de las Naciones Unidas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48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42" descr="William C Stokoe Jr.tif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6926F-7486-49E2-93AB-AFEFD8C20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dirty="0"/>
              <a:t>Imágenes propuestas para la línea de tiempo.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987A9C-0713-45C9-8D69-C893A92F7B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950" y="1604963"/>
            <a:ext cx="5157788" cy="47482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D. 17 Título de la diapositiva: Siglo XX (1951). – Roma, Italia. Federación Mundial de Sordos.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wfdeaf.org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/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F1EFC3F9-2DF0-405B-9945-621D31A5FA10}"/>
              </a:ext>
            </a:extLst>
          </p:cNvPr>
          <p:cNvSpPr txBox="1">
            <a:spLocks/>
          </p:cNvSpPr>
          <p:nvPr/>
        </p:nvSpPr>
        <p:spPr>
          <a:xfrm>
            <a:off x="6276975" y="1604963"/>
            <a:ext cx="5157788" cy="474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D. 18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diapositiva: Siglo XX (1959).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Estatus consultivo.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2000" dirty="0"/>
              <a:t>Imagen propuesta:</a:t>
            </a:r>
            <a:r>
              <a:rPr lang="es-CO" dirty="0"/>
              <a:t>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www.shutterstock.com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/es/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image-illustration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illustrated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drawing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flag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united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nations</a:t>
            </a:r>
            <a:r>
              <a:rPr lang="es-CO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-227595871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pic>
        <p:nvPicPr>
          <p:cNvPr id="5" name="Imagen 4" descr="WFD">
            <a:extLst>
              <a:ext uri="{FF2B5EF4-FFF2-40B4-BE49-F238E27FC236}">
                <a16:creationId xmlns:a16="http://schemas.microsoft.com/office/drawing/2014/main" xmlns="" id="{F4225252-F815-4867-B630-9A2B1B55099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" y="3666597"/>
            <a:ext cx="1045845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Dibujo ilustrado de la bandera de las Naciones Unidas">
            <a:extLst>
              <a:ext uri="{FF2B5EF4-FFF2-40B4-BE49-F238E27FC236}">
                <a16:creationId xmlns:a16="http://schemas.microsoft.com/office/drawing/2014/main" xmlns="" id="{E7A3B777-D5D0-40B3-AD09-E301C59A8AD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20" y="3777086"/>
            <a:ext cx="900430" cy="629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32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555</Words>
  <Application>Microsoft Office PowerPoint</Application>
  <PresentationFormat>Personalizado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Imágenes propuestas para la línea de tiempo.</vt:lpstr>
      <vt:lpstr>Imágenes propuestas para la línea de tiempo.</vt:lpstr>
      <vt:lpstr>Imágenes propuestas para la línea de tiempo.</vt:lpstr>
      <vt:lpstr>Imágenes propuestas para la línea de tiempo.</vt:lpstr>
      <vt:lpstr>Imágenes propuestas para la línea de tiempo.</vt:lpstr>
      <vt:lpstr>Imágenes propuestas para la línea de tiempo.</vt:lpstr>
      <vt:lpstr>Imágenes propuestas para la línea de tiempo.</vt:lpstr>
      <vt:lpstr>Imágenes propuestas para la línea de tiempo.</vt:lpstr>
      <vt:lpstr>Imágenes propuestas para la línea de tiempo.</vt:lpstr>
      <vt:lpstr>Imágenes propuestas para la línea de tiempo.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Imágenes propuestas para la línea de tiempo.</dc:title>
  <dc:creator>Luz Mila P</dc:creator>
  <cp:lastModifiedBy>Luffi</cp:lastModifiedBy>
  <cp:revision>10</cp:revision>
  <dcterms:created xsi:type="dcterms:W3CDTF">2020-11-17T20:17:50Z</dcterms:created>
  <dcterms:modified xsi:type="dcterms:W3CDTF">2020-11-24T14:16:13Z</dcterms:modified>
</cp:coreProperties>
</file>