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ixdUw28MkiOeXROARxVsThbXrO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hyperlink" Target="https://www.shutterstock.com/es/image-photo/businesswoman-writing-marker-on-virtual-screen-698902813" TargetMode="External"/><Relationship Id="rId6" Type="http://schemas.openxmlformats.org/officeDocument/2006/relationships/hyperlink" Target="https://www.shutterstock.com/es/image-photo/adult-nerd-man-wearing-eyeglasses-looking-15575968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953624" y="221940"/>
            <a:ext cx="26355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400" u="none" cap="none" strike="noStrike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Lingüística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879871" y="221940"/>
            <a:ext cx="372640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4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Psicolingüística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036165" y="991381"/>
            <a:ext cx="470517" cy="743877"/>
          </a:xfrm>
          <a:prstGeom prst="downArrow">
            <a:avLst>
              <a:gd fmla="val 39286" name="adj1"/>
              <a:gd fmla="val 76786" name="adj2"/>
            </a:avLst>
          </a:prstGeom>
          <a:solidFill>
            <a:srgbClr val="8DA9DB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507817" y="991381"/>
            <a:ext cx="470517" cy="743877"/>
          </a:xfrm>
          <a:prstGeom prst="downArrow">
            <a:avLst>
              <a:gd fmla="val 39286" name="adj1"/>
              <a:gd fmla="val 76786" name="adj2"/>
            </a:avLst>
          </a:prstGeom>
          <a:solidFill>
            <a:srgbClr val="8DA9DB"/>
          </a:solidFill>
          <a:ln cap="flat" cmpd="sng" w="28575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053075" y="1635884"/>
            <a:ext cx="243669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Qué constituye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el lenguaje?</a:t>
            </a:r>
            <a:endParaRPr b="1" sz="2800">
              <a:solidFill>
                <a:srgbClr val="DBDB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237924" y="1635875"/>
            <a:ext cx="272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Cómo se utiliza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el lenguaje?</a:t>
            </a:r>
            <a:endParaRPr b="1" sz="2800">
              <a:solidFill>
                <a:srgbClr val="DBDB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39579" y="5920960"/>
            <a:ext cx="36636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Elementos sistemáticos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001546" y="5920960"/>
            <a:ext cx="34830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Actividades cognitivas</a:t>
            </a:r>
            <a:endParaRPr/>
          </a:p>
        </p:txBody>
      </p:sp>
      <p:pic>
        <p:nvPicPr>
          <p:cNvPr descr="Businesswoman writing with marker on virtual screen with copy space for text.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828" y="2643258"/>
            <a:ext cx="3936630" cy="27556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dult nerd man wearing eyeglasses looking at human brain model. Thinking and intelligence conept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758" y="2631490"/>
            <a:ext cx="3936630" cy="275564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94" name="Google Shape;94;p1"/>
          <p:cNvSpPr/>
          <p:nvPr/>
        </p:nvSpPr>
        <p:spPr>
          <a:xfrm>
            <a:off x="1305695" y="5434412"/>
            <a:ext cx="41629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https://www.shutterstock.com/es/image-photo/businesswoman-writing-marker-on-virtual-screen-698902813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37929" y="5490073"/>
            <a:ext cx="343565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https://www.shutterstock.com/es/image-photo/adult-nerd-man-wearing-eyeglasses-looking-1557596801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2020-08-14T18:29:02Z</dcterms:created>
  <dc:creator>Susana Castaño</dc:creator>
</cp:coreProperties>
</file>