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hLLlxCpxGnTZ/KyxuE48TWxLf+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7" name="Google Shape;27;p18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8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9" name="Google Shape;29;p18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2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2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3" name="Google Shape;53;p2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2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abstracto-herramientas-marketing-impulsadas-ai_12291062.htm#page=1&amp;query=automatizacion&amp;position=0&amp;from_view=search" TargetMode="External"/><Relationship Id="rId4" Type="http://schemas.openxmlformats.org/officeDocument/2006/relationships/hyperlink" Target="https://www.freepik.es/vector-gratis/laptop-cohete_763378.htm#page=1&amp;query=computador&amp;position=19&amp;from_view=search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1.jpg"/><Relationship Id="rId7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reepik.es/vector-gratis/bastidores-servidores-sala-bases-datos-centro-datos-conexiones-computacion-nube_2238386.htm#page=1&amp;query=servidor&amp;position=7&amp;from_view=search" TargetMode="External"/><Relationship Id="rId4" Type="http://schemas.openxmlformats.org/officeDocument/2006/relationships/hyperlink" Target="https://www.freepik.es/vector-gratis/programador-trabajando-c_5480315.htm#page=1&amp;query=programador&amp;position=3&amp;from_view=search" TargetMode="External"/><Relationship Id="rId10" Type="http://schemas.openxmlformats.org/officeDocument/2006/relationships/image" Target="../media/image11.jpg"/><Relationship Id="rId9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10.jp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reepik.es/vector-premium/retrato-programador-trabajando-pc_4956907.htm#page=1&amp;query=lenguajes%20de%20programaci%C3%B3n&amp;position=27&amp;from_view=search" TargetMode="External"/><Relationship Id="rId4" Type="http://schemas.openxmlformats.org/officeDocument/2006/relationships/hyperlink" Target="https://www.freepik.es/vector-gratis/gran-fuente-datos-centro-datos-computacion-nube-concepto-almacenamiento-nube-rack-sala-servidores_4102872.htm#page=1&amp;query=computacion%20en%20la%20nube&amp;position=2&amp;from_view=search" TargetMode="External"/><Relationship Id="rId9" Type="http://schemas.openxmlformats.org/officeDocument/2006/relationships/image" Target="../media/image8.jpg"/><Relationship Id="rId5" Type="http://schemas.openxmlformats.org/officeDocument/2006/relationships/hyperlink" Target="https://www.freepik.es/vector-premium/diseno_4425195.htm#page=1&amp;query=xml&amp;position=7&amp;from_view=search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9.jpg"/><Relationship Id="rId8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/>
          <p:nvPr/>
        </p:nvSpPr>
        <p:spPr>
          <a:xfrm>
            <a:off x="2027588" y="2823358"/>
            <a:ext cx="8136824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Video animación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DI_CF034_ Introducción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 colocando las palabras claves que se dejaron el recuadro, mientras </a:t>
            </a:r>
            <a:r>
              <a:rPr lang="es-ES"/>
              <a:t>está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voz en off . Se sugiere imágenes similares de Automatización, computador, Envió y respuesta de información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92278" y="4397160"/>
            <a:ext cx="6457950" cy="188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el  mundo en que vivimos, se requiere la automatización  y la agilización en los procesos de envío y respuesta de información, por ello, se requiere crear tecnologías  de </a:t>
            </a:r>
            <a:r>
              <a:rPr b="0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enfocadas para este fin.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6867525" y="3841799"/>
            <a:ext cx="5333999" cy="30161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Automatización: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https://www.freepik.es/vector-gratis/ilustracion-concepto-abstracto-herramientas-marketing-impulsadas-ai_12291062.htm#page=1&amp;query=automatizacion&amp;position=0&amp;from_view=search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Computador: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https://www.freepik.es/vector-gratis/laptop-cohete_763378.htm#page=1&amp;query=computador&amp;position=19&amp;from_view=search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1"/>
          <p:cNvGrpSpPr/>
          <p:nvPr/>
        </p:nvGrpSpPr>
        <p:grpSpPr>
          <a:xfrm>
            <a:off x="0" y="24325"/>
            <a:ext cx="6909926" cy="3859056"/>
            <a:chOff x="-42401" y="-24097"/>
            <a:chExt cx="6909926" cy="3859056"/>
          </a:xfrm>
        </p:grpSpPr>
        <p:pic>
          <p:nvPicPr>
            <p:cNvPr id="85" name="Google Shape;85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Ilustración de concepto abstracto de herramientas de marketing impulsadas por ai vector gratuito" id="87" name="Google Shape;8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3536" y="871818"/>
            <a:ext cx="1481447" cy="148144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763823" y="2234642"/>
            <a:ext cx="134626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Automatización de procesos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ogramador trabajando con c ++ vector gratuito" id="89" name="Google Shape;89;p1"/>
          <p:cNvPicPr preferRelativeResize="0"/>
          <p:nvPr/>
        </p:nvPicPr>
        <p:blipFill rotWithShape="1">
          <a:blip r:embed="rId7">
            <a:alphaModFix/>
          </a:blip>
          <a:srcRect b="9321" l="0" r="0" t="0"/>
          <a:stretch/>
        </p:blipFill>
        <p:spPr>
          <a:xfrm>
            <a:off x="4760175" y="802095"/>
            <a:ext cx="1481447" cy="134335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4918202" y="2342427"/>
            <a:ext cx="116539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</a:t>
            </a:r>
            <a:r>
              <a:rPr b="1" i="1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softwares</a:t>
            </a: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1"/>
          <p:cNvCxnSpPr/>
          <p:nvPr/>
        </p:nvCxnSpPr>
        <p:spPr>
          <a:xfrm flipH="1" rot="10800000">
            <a:off x="4037307" y="1612542"/>
            <a:ext cx="492581" cy="1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92" name="Google Shape;92;p1"/>
          <p:cNvSpPr/>
          <p:nvPr/>
        </p:nvSpPr>
        <p:spPr>
          <a:xfrm>
            <a:off x="2397198" y="1250770"/>
            <a:ext cx="1459132" cy="73866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Envío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respuesta de información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 colocando las palabras claves que se dejaron el recuadro, mientras </a:t>
            </a:r>
            <a:r>
              <a:rPr lang="es-ES"/>
              <a:t>está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voz en off . Se sugiere imágenes similares de servidor, y programador 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7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7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"/>
          <p:cNvSpPr txBox="1"/>
          <p:nvPr/>
        </p:nvSpPr>
        <p:spPr>
          <a:xfrm>
            <a:off x="92278" y="4397160"/>
            <a:ext cx="6457950" cy="1811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servicios web se han convertido en la respuesta a esta necesidad, ya que son el conjunto de protocolos que permiten la interacción entre dispositivos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servidores y computadores, tabletas, </a:t>
            </a:r>
            <a:r>
              <a:rPr b="1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smartphones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etc.,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una red; la interacción ocurre cuando se  envían  solicitudes y respuestas a través de un cliente “dispositivo” y un servidor. 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7"/>
          <p:cNvSpPr/>
          <p:nvPr/>
        </p:nvSpPr>
        <p:spPr>
          <a:xfrm>
            <a:off x="6867525" y="3841799"/>
            <a:ext cx="5333999" cy="30161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Servidor: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https://www.freepik.es/vector-gratis/bastidores-servidores-sala-bases-datos-centro-datos-conexiones-computacion-nube_2238386.htm#page=1&amp;query=servidor&amp;position=7&amp;from_view=search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Celular https://www.freepik.es/vector-gratis/hombre-mascara-pantalla-telefono-explicando-algo-mujer-smartphone-cuarentena-virus-ilustracion-vectorial-plana-concepto-pandemia-proteccion-banner-diseno-sitio-web-o-pagina-destino_11512571.htm#page=1&amp;query=CELULAR&amp;position=21&amp;from_view=search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Programador: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https://www.freepik.es/vector-gratis/programador-trabajando-c_5480315.htm#page=1&amp;query=programador&amp;position=3&amp;from_view=search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7"/>
          <p:cNvGrpSpPr/>
          <p:nvPr/>
        </p:nvGrpSpPr>
        <p:grpSpPr>
          <a:xfrm>
            <a:off x="-105874" y="0"/>
            <a:ext cx="6909926" cy="3859056"/>
            <a:chOff x="-42401" y="-24097"/>
            <a:chExt cx="6909926" cy="3859056"/>
          </a:xfrm>
        </p:grpSpPr>
        <p:pic>
          <p:nvPicPr>
            <p:cNvPr id="105" name="Google Shape;105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7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7"/>
          <p:cNvSpPr txBox="1"/>
          <p:nvPr/>
        </p:nvSpPr>
        <p:spPr>
          <a:xfrm>
            <a:off x="3083705" y="303174"/>
            <a:ext cx="2433140" cy="416204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Servicios 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aptop con cohete vector gratuito" id="108" name="Google Shape;108;p7"/>
          <p:cNvPicPr preferRelativeResize="0"/>
          <p:nvPr/>
        </p:nvPicPr>
        <p:blipFill rotWithShape="1">
          <a:blip r:embed="rId6">
            <a:alphaModFix/>
          </a:blip>
          <a:srcRect b="21385" l="0" r="0" t="12178"/>
          <a:stretch/>
        </p:blipFill>
        <p:spPr>
          <a:xfrm>
            <a:off x="2926655" y="908592"/>
            <a:ext cx="1481447" cy="963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stidores de servidores, sala de bases de datos, centro de datos con conexiones de computación en la nube vector gratuito" id="109" name="Google Shape;109;p7"/>
          <p:cNvPicPr preferRelativeResize="0"/>
          <p:nvPr/>
        </p:nvPicPr>
        <p:blipFill rotWithShape="1">
          <a:blip r:embed="rId7">
            <a:alphaModFix/>
          </a:blip>
          <a:srcRect b="0" l="3096" r="72059" t="0"/>
          <a:stretch/>
        </p:blipFill>
        <p:spPr>
          <a:xfrm>
            <a:off x="3420731" y="1807523"/>
            <a:ext cx="831601" cy="167354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7"/>
          <p:cNvSpPr/>
          <p:nvPr/>
        </p:nvSpPr>
        <p:spPr>
          <a:xfrm rot="-1548468">
            <a:off x="2489243" y="1515928"/>
            <a:ext cx="339970" cy="892738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92D050"/>
          </a:solidFill>
          <a:ln cap="flat" cmpd="sng" w="254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4878737" y="1453654"/>
            <a:ext cx="452404" cy="882604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92D050"/>
          </a:solidFill>
          <a:ln cap="flat" cmpd="sng" w="254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4666476" y="2633562"/>
            <a:ext cx="116539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Interacción entre cliente y servidor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puesta Logo | Herramienta de diseño de logotipos gratuita de Flaming Text" id="113" name="Google Shape;113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805" y="259401"/>
            <a:ext cx="2096839" cy="649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ng Flecha - Flecha Con Fondo Transparente | Full Size PNG Download |  SeekPNG" id="114" name="Google Shape;114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059262" y="371395"/>
            <a:ext cx="834445" cy="30975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7"/>
          <p:cNvSpPr txBox="1"/>
          <p:nvPr/>
        </p:nvSpPr>
        <p:spPr>
          <a:xfrm>
            <a:off x="694424" y="1386051"/>
            <a:ext cx="1883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Servidores y computadores, tabletas, </a:t>
            </a:r>
            <a:r>
              <a:rPr b="1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smartphones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ombre con máscara en la pantalla del teléfono explicando algo a la mujer. smartphone, cuarentena, virus ilustración vectorial plana. concepto de pandemia y protección para banner, diseño de sitio web o página de destino vector gratuito" id="116" name="Google Shape;116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161717" y="960012"/>
            <a:ext cx="595288" cy="893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 colocando las palabras claves que se dejaron el recuadro, mientras </a:t>
            </a:r>
            <a:r>
              <a:rPr lang="es-ES"/>
              <a:t>está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voz en off . Se sugiere imágenes similares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de: lenguajes de programación, web service, XML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-42401" y="4203522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92278" y="4772224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Además, existen muchos </a:t>
            </a:r>
            <a:r>
              <a:rPr lang="es-ES"/>
              <a:t>lenguajes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programación, sistemas operativos y tecnologías,  por ello, es importante encontrar una comunicación estándar entre estos y es necesario utilizar un lenguaje común, que permita ordenar los datos que componen el </a:t>
            </a:r>
            <a:r>
              <a:rPr b="0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service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como son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REST,  XML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SOAP.  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6867525" y="3841799"/>
            <a:ext cx="5333999" cy="30161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Lenguajes de programación: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https://www.freepik.es/vector-premium/retrato-programador-trabajando-pc_4956907.htm#page=1&amp;query=lenguajes%20de%20programaci%C3%B3n&amp;position=27&amp;from_view=search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service: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https://www.freepik.es/vector-gratis/gran-fuente-datos-centro-datos-computacion-nube-concepto-almacenamiento-nube-rack-sala-servidores_4102872.htm#page=1&amp;query=computacion%20en%20la%20nube&amp;position=2&amp;from_view=search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XML: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https://www.freepik.es/vector-premium/diseno_4425195.htm#page=1&amp;query=xml&amp;position=7&amp;from_view=search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6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30" name="Google Shape;130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6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Retrato de programador trabajando con pc. Vector Premium " id="132" name="Google Shape;132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6391" y="742949"/>
            <a:ext cx="1759184" cy="175918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/>
          <p:nvPr/>
        </p:nvSpPr>
        <p:spPr>
          <a:xfrm>
            <a:off x="533287" y="2670725"/>
            <a:ext cx="116539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Lenguajes de programación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n fuente de datos, centro de datos, computación en la nube y concepto de almacenamiento en la nube, rack de sala de servidores vector gratuito" id="134" name="Google Shape;134;p6"/>
          <p:cNvPicPr preferRelativeResize="0"/>
          <p:nvPr/>
        </p:nvPicPr>
        <p:blipFill rotWithShape="1">
          <a:blip r:embed="rId8">
            <a:alphaModFix/>
          </a:blip>
          <a:srcRect b="14421" l="37221" r="0" t="7402"/>
          <a:stretch/>
        </p:blipFill>
        <p:spPr>
          <a:xfrm>
            <a:off x="2458192" y="928771"/>
            <a:ext cx="2091110" cy="17345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6"/>
          <p:cNvCxnSpPr/>
          <p:nvPr/>
        </p:nvCxnSpPr>
        <p:spPr>
          <a:xfrm>
            <a:off x="2126055" y="1622541"/>
            <a:ext cx="332137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136" name="Google Shape;136;p6"/>
          <p:cNvCxnSpPr/>
          <p:nvPr/>
        </p:nvCxnSpPr>
        <p:spPr>
          <a:xfrm>
            <a:off x="4725235" y="1599930"/>
            <a:ext cx="332137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137" name="Google Shape;137;p6"/>
          <p:cNvSpPr txBox="1"/>
          <p:nvPr/>
        </p:nvSpPr>
        <p:spPr>
          <a:xfrm>
            <a:off x="2921051" y="2781357"/>
            <a:ext cx="116539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service</a:t>
            </a:r>
            <a:endParaRPr b="1" i="1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seño. Vector Premium " id="138" name="Google Shape;138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91304" y="753142"/>
            <a:ext cx="2087549" cy="208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6"/>
          <p:cNvSpPr txBox="1"/>
          <p:nvPr/>
        </p:nvSpPr>
        <p:spPr>
          <a:xfrm>
            <a:off x="5235189" y="2787942"/>
            <a:ext cx="116539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XML 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