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yNGFs9VFBxVy9iEHk9uqNoTKx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s://www.freepik.es/vector-gratis/ilustracion-concepto-mecanografia-codigo_10259340.htm#page=1&amp;query=programador&amp;position=1&amp;from_view=search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616627" y="1978734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Infografía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DI_CF034_3.1_ </a:t>
            </a:r>
            <a:r>
              <a:rPr b="0" i="0" lang="es-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 “Extensible Markup Language”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lustración del concepto de mecanografía de código vector gratuito" id="83" name="Google Shape;83;p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-149238" y="-71952"/>
            <a:ext cx="8194827" cy="685363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hacer una infografía  como  se plasma en la imagen.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8243826" y="3759200"/>
            <a:ext cx="3948174" cy="31303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Progamación: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https://www.freepik.es/vector-gratis/ilustracion-concepto-mecanografia-codigo_10259340.htm#page=1&amp;query=programador&amp;position=1&amp;from_view=search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 imagen del código editable se encuentra como </a:t>
            </a:r>
            <a:r>
              <a:rPr b="1" i="0" lang="es-ES" sz="12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Anexo 2_código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1299121" y="2201333"/>
            <a:ext cx="4966212" cy="309157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715481" y="1952672"/>
            <a:ext cx="2522316" cy="309157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548" y="872330"/>
            <a:ext cx="7990652" cy="63113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189128" y="1032537"/>
            <a:ext cx="7955579" cy="4792922"/>
            <a:chOff x="0" y="0"/>
            <a:chExt cx="6225343" cy="4514518"/>
          </a:xfrm>
        </p:grpSpPr>
        <p:grpSp>
          <p:nvGrpSpPr>
            <p:cNvPr id="92" name="Google Shape;92;p2"/>
            <p:cNvGrpSpPr/>
            <p:nvPr/>
          </p:nvGrpSpPr>
          <p:grpSpPr>
            <a:xfrm>
              <a:off x="0" y="0"/>
              <a:ext cx="6225343" cy="4118522"/>
              <a:chOff x="0" y="0"/>
              <a:chExt cx="6225343" cy="4118522"/>
            </a:xfrm>
          </p:grpSpPr>
          <p:grpSp>
            <p:nvGrpSpPr>
              <p:cNvPr id="93" name="Google Shape;93;p2"/>
              <p:cNvGrpSpPr/>
              <p:nvPr/>
            </p:nvGrpSpPr>
            <p:grpSpPr>
              <a:xfrm>
                <a:off x="0" y="0"/>
                <a:ext cx="5289878" cy="4118522"/>
                <a:chOff x="0" y="0"/>
                <a:chExt cx="5289878" cy="4118522"/>
              </a:xfrm>
            </p:grpSpPr>
            <p:sp>
              <p:nvSpPr>
                <p:cNvPr id="94" name="Google Shape;94;p2"/>
                <p:cNvSpPr txBox="1"/>
                <p:nvPr/>
              </p:nvSpPr>
              <p:spPr>
                <a:xfrm>
                  <a:off x="3734128" y="0"/>
                  <a:ext cx="1555750" cy="273050"/>
                </a:xfrm>
                <a:prstGeom prst="rect">
                  <a:avLst/>
                </a:prstGeom>
                <a:solidFill>
                  <a:srgbClr val="E1F9E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s-ES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Prólogo: Declaración</a:t>
                  </a:r>
                  <a:endParaRPr b="1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s-ES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 </a:t>
                  </a:r>
                  <a:endParaRPr b="1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5" name="Google Shape;95;p2"/>
                <p:cNvCxnSpPr/>
                <p:nvPr/>
              </p:nvCxnSpPr>
              <p:spPr>
                <a:xfrm flipH="1">
                  <a:off x="2829582" y="151743"/>
                  <a:ext cx="904546" cy="1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254"/>
                    </a:srgbClr>
                  </a:outerShdw>
                </a:effectLst>
              </p:spPr>
            </p:cxnSp>
            <p:sp>
              <p:nvSpPr>
                <p:cNvPr id="96" name="Google Shape;96;p2"/>
                <p:cNvSpPr/>
                <p:nvPr/>
              </p:nvSpPr>
              <p:spPr>
                <a:xfrm>
                  <a:off x="512051" y="416472"/>
                  <a:ext cx="234950" cy="3702050"/>
                </a:xfrm>
                <a:prstGeom prst="leftBrace">
                  <a:avLst>
                    <a:gd fmla="val 8333" name="adj1"/>
                    <a:gd fmla="val 50000" name="adj2"/>
                  </a:avLst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7254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2"/>
                <p:cNvSpPr txBox="1"/>
                <p:nvPr/>
              </p:nvSpPr>
              <p:spPr>
                <a:xfrm rot="-5400000">
                  <a:off x="-330200" y="1406306"/>
                  <a:ext cx="1117600" cy="457200"/>
                </a:xfrm>
                <a:prstGeom prst="rect">
                  <a:avLst/>
                </a:prstGeom>
                <a:solidFill>
                  <a:srgbClr val="8AEDC2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l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200"/>
                    <a:buFont typeface="Arial"/>
                    <a:buNone/>
                  </a:pPr>
                  <a:r>
                    <a:rPr b="1" i="0" lang="es-ES" sz="2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Cuerpo</a:t>
                  </a:r>
                  <a:endParaRPr b="1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" name="Google Shape;98;p2"/>
              <p:cNvSpPr txBox="1"/>
              <p:nvPr/>
            </p:nvSpPr>
            <p:spPr>
              <a:xfrm>
                <a:off x="5129667" y="1373671"/>
                <a:ext cx="1095676" cy="1994545"/>
              </a:xfrm>
              <a:prstGeom prst="rect">
                <a:avLst/>
              </a:prstGeom>
              <a:solidFill>
                <a:srgbClr val="E1F9E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Elemento raíz </a:t>
                </a:r>
                <a:endParaRPr b="1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“librería”</a:t>
                </a:r>
                <a:endParaRPr b="1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s-E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Dentro de este, van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s-E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incluidos todos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s-E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los demás elementos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s-E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en orden de árbol.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b="1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9" name="Google Shape;99;p2"/>
            <p:cNvCxnSpPr/>
            <p:nvPr/>
          </p:nvCxnSpPr>
          <p:spPr>
            <a:xfrm rot="10800000">
              <a:off x="2326995" y="443592"/>
              <a:ext cx="3429000" cy="866775"/>
            </a:xfrm>
            <a:prstGeom prst="bentConnector3">
              <a:avLst>
                <a:gd fmla="val 57153" name="adj1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00" name="Google Shape;100;p2"/>
            <p:cNvCxnSpPr/>
            <p:nvPr/>
          </p:nvCxnSpPr>
          <p:spPr>
            <a:xfrm flipH="1">
              <a:off x="2363583" y="3466768"/>
              <a:ext cx="3457575" cy="1047750"/>
            </a:xfrm>
            <a:prstGeom prst="bentConnector3">
              <a:avLst>
                <a:gd fmla="val 49077" name="adj1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101" name="Google Shape;101;p2"/>
          <p:cNvSpPr txBox="1"/>
          <p:nvPr/>
        </p:nvSpPr>
        <p:spPr>
          <a:xfrm>
            <a:off x="1702827" y="111511"/>
            <a:ext cx="48080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Estructura y diseño de árbol</a:t>
            </a:r>
            <a:endParaRPr b="0" i="0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