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AW2KYvarOIpN8JDeoJNQOLDQ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codificacion_2903956.htm#page=1&amp;query=programador&amp;from_query=progamador&amp;position=21&amp;from_view=search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ilustracion-concepto-mecanografia-codigo_10259340.htm#page=1&amp;query=programador&amp;from_query=progamador&amp;position=1&amp;from_view=search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premium/diseno_4425187.htm#page=1&amp;query=xml&amp;position=9&amp;from_view=search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vector-premium/mujer-que-trabaja-computadora_7434638.htm#page=1&amp;query=computador&amp;position=7&amp;from_view=search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255814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DI_CF034_3.1_ XML “Extensible Markup Language” (2)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en cada diapositiva habrá 1 paso, pero sugerimos conectar los 5 pasos.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Programación: </a:t>
            </a:r>
            <a:r>
              <a:rPr b="1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https://www.freepik.es/vector-gratis/codificacion_2903956.htm#page=1&amp;query=programador&amp;from_query=progamador&amp;position=21&amp;from_view=search</a:t>
            </a: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78024" y="372383"/>
            <a:ext cx="8152440" cy="741130"/>
            <a:chOff x="3984" y="1137534"/>
            <a:chExt cx="8152440" cy="741130"/>
          </a:xfrm>
        </p:grpSpPr>
        <p:sp>
          <p:nvSpPr>
            <p:cNvPr id="88" name="Google Shape;88;p2"/>
            <p:cNvSpPr/>
            <p:nvPr/>
          </p:nvSpPr>
          <p:spPr>
            <a:xfrm>
              <a:off x="3984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25691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i="1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62724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1362724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733289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54996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092029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3092029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462595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484302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21335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4821335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191900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5213607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550640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6550640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1206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6942913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564713" y="1791355"/>
            <a:ext cx="6945923" cy="687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 el programa Notepad++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dificación vector gratuito"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701" y="2893512"/>
            <a:ext cx="5841900" cy="349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en cada diapositiva habrá 1 paso, pero sugerimos conectar los 5 pasos.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8253350" y="4971245"/>
            <a:ext cx="3948174" cy="18867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Programador: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https://www.freepik.es/vector-gratis/ilustracion-concepto-mecanografia-codigo_10259340.htm#page=1&amp;query=programador&amp;from_query=progamador&amp;position=1&amp;from_view=search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78024" y="372383"/>
            <a:ext cx="8152440" cy="741130"/>
            <a:chOff x="3984" y="1137534"/>
            <a:chExt cx="8152440" cy="741130"/>
          </a:xfrm>
        </p:grpSpPr>
        <p:sp>
          <p:nvSpPr>
            <p:cNvPr id="117" name="Google Shape;117;p3"/>
            <p:cNvSpPr/>
            <p:nvPr/>
          </p:nvSpPr>
          <p:spPr>
            <a:xfrm>
              <a:off x="3984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5691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362724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1362724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33289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1754996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i="1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92029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092029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462595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484302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1335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4821335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191900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5213607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550640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6550640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921206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6942913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"/>
          <p:cNvSpPr txBox="1"/>
          <p:nvPr/>
        </p:nvSpPr>
        <p:spPr>
          <a:xfrm>
            <a:off x="564713" y="1726178"/>
            <a:ext cx="6945923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Pegar  o escribir el código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lustración del concepto de mecanografía de código vector gratuito"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796" y="2251048"/>
            <a:ext cx="4357755" cy="43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en cada diapositiva habrá 1 paso, pero sugerimos conectar los 5 pasos.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xml: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https://www.freepik.es/vector-premium/diseno_4425187.htm#page=1&amp;query=xml&amp;position=9&amp;from_view=search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4"/>
          <p:cNvGrpSpPr/>
          <p:nvPr/>
        </p:nvGrpSpPr>
        <p:grpSpPr>
          <a:xfrm>
            <a:off x="78024" y="372383"/>
            <a:ext cx="8152440" cy="741130"/>
            <a:chOff x="3984" y="1137534"/>
            <a:chExt cx="8152440" cy="741130"/>
          </a:xfrm>
        </p:grpSpPr>
        <p:sp>
          <p:nvSpPr>
            <p:cNvPr id="146" name="Google Shape;146;p4"/>
            <p:cNvSpPr/>
            <p:nvPr/>
          </p:nvSpPr>
          <p:spPr>
            <a:xfrm>
              <a:off x="3984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25691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362724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1362724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733289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1754996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92029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092029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462595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3484302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i="1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821335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4821335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191900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5213607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550640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6550640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921206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6942913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4"/>
          <p:cNvSpPr txBox="1"/>
          <p:nvPr/>
        </p:nvSpPr>
        <p:spPr>
          <a:xfrm>
            <a:off x="564713" y="1791355"/>
            <a:ext cx="69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clic en guardar como, seleccionar una ubicación y, en el nombre, escribir un nombre+.xml, así: Familia.xml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eño. Vector Premium " id="165" name="Google Shape;1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354" y="2821234"/>
            <a:ext cx="3972639" cy="397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en cada diapositiva habrá 1 paso, pero sugerimos conectar los 5 pasos.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Guardar cambios: </a:t>
            </a:r>
            <a:r>
              <a:rPr b="1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https://www.freepik.es/vector-premium/mujer-que-trabaja-computadora_7434638.htm#page=1&amp;query=computador&amp;position=7&amp;from_view=search</a:t>
            </a: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223344" y="387606"/>
            <a:ext cx="7817544" cy="710685"/>
            <a:chOff x="3820" y="815257"/>
            <a:chExt cx="7817544" cy="710685"/>
          </a:xfrm>
        </p:grpSpPr>
        <p:sp>
          <p:nvSpPr>
            <p:cNvPr id="175" name="Google Shape;175;p5"/>
            <p:cNvSpPr/>
            <p:nvPr/>
          </p:nvSpPr>
          <p:spPr>
            <a:xfrm>
              <a:off x="3820" y="815257"/>
              <a:ext cx="1184476" cy="7106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24635" y="836072"/>
              <a:ext cx="1142846" cy="669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306744" y="1023724"/>
              <a:ext cx="251108" cy="2937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1306744" y="1082474"/>
              <a:ext cx="175776" cy="1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662087" y="815257"/>
              <a:ext cx="1184476" cy="7106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682902" y="836072"/>
              <a:ext cx="1142846" cy="669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965011" y="1023724"/>
              <a:ext cx="251108" cy="2937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2965011" y="1082474"/>
              <a:ext cx="175776" cy="1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320354" y="815257"/>
              <a:ext cx="1184476" cy="7106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3341169" y="836072"/>
              <a:ext cx="1142846" cy="669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623278" y="1023724"/>
              <a:ext cx="251108" cy="2937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4623278" y="1082474"/>
              <a:ext cx="175776" cy="1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978621" y="815257"/>
              <a:ext cx="1184476" cy="71068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4999436" y="836072"/>
              <a:ext cx="1142846" cy="669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i="1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281545" y="1023724"/>
              <a:ext cx="251108" cy="29375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6281545" y="1082474"/>
              <a:ext cx="175776" cy="1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636888" y="815257"/>
              <a:ext cx="1184476" cy="71068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6657703" y="836072"/>
              <a:ext cx="1142846" cy="669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5"/>
          <p:cNvSpPr txBox="1"/>
          <p:nvPr/>
        </p:nvSpPr>
        <p:spPr>
          <a:xfrm>
            <a:off x="564713" y="1791355"/>
            <a:ext cx="7317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Guardar los cambios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ujer que trabaja en la computadora Vector Premium " id="194" name="Google Shape;1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966" y="2393730"/>
            <a:ext cx="59626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 en cada diapositiva habrá 1 paso, pero sugerimos conectar los 5 pasos.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78024" y="372383"/>
            <a:ext cx="8152440" cy="741130"/>
            <a:chOff x="3984" y="1137534"/>
            <a:chExt cx="8152440" cy="741130"/>
          </a:xfrm>
        </p:grpSpPr>
        <p:sp>
          <p:nvSpPr>
            <p:cNvPr id="204" name="Google Shape;204;p6"/>
            <p:cNvSpPr/>
            <p:nvPr/>
          </p:nvSpPr>
          <p:spPr>
            <a:xfrm>
              <a:off x="3984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25691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362724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1362724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733289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1754996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092029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3092029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462595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3484302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21335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4821335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191900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rgbClr val="3A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5213607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550640" y="1354932"/>
              <a:ext cx="261866" cy="30633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6550640" y="1416199"/>
              <a:ext cx="183306" cy="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921206" y="1137534"/>
              <a:ext cx="1235218" cy="74113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6942913" y="1159241"/>
              <a:ext cx="1191804" cy="69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i="1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6"/>
          <p:cNvSpPr txBox="1"/>
          <p:nvPr/>
        </p:nvSpPr>
        <p:spPr>
          <a:xfrm>
            <a:off x="681282" y="1737051"/>
            <a:ext cx="69459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Ahora, al archivo que guardó, se  le da clic derecho y  se abre  con el navegador Google Chrome, y debe aparecer en el navegador así: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26357"/>
          <a:stretch/>
        </p:blipFill>
        <p:spPr>
          <a:xfrm>
            <a:off x="1148196" y="3069713"/>
            <a:ext cx="6362440" cy="370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