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McCzSmYIqe37JEq4C/FvkZ8y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extraccion-datos_12079896.htm#page=1&amp;query=DATOS&amp;position=5&amp;from_view=search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nuevo-concepto-mensaje-pagina-destino_5777076.htm#page=1&amp;query=mensaje&amp;position=24&amp;from_view=search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banner-desarrollo-sitios-web_5467393.htm#page=1&amp;query=interface&amp;position=1&amp;from_view=search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gratis/lupa-busqueda-archivos_5481505.htm#page=1&amp;query=informaci%C3%B3n&amp;position=0&amp;from_view=search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vector-gratis/ilustracion-concepto-software-multiplataforma_18407472.htm#page=1&amp;query=Endpoint&amp;position=1&amp;from_view=search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vector-gratis/ilustracion-concepto-dia-internet_12977788.htm#page=1&amp;query=web&amp;position=2&amp;from_view=search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DI_CF034_3.3_WSDL_Lenguaje de Descripción de Servicios Web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1: Texto + imagen de datos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Datos: </a:t>
            </a: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https://www.freepik.es/vector-gratis/ilustracion-concepto-extraccion-datos_12079896.htm#page=1&amp;query=DATOS&amp;position=5&amp;from_view=search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83" name="Google Shape;83;p15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/>
        </p:nvSpPr>
        <p:spPr>
          <a:xfrm>
            <a:off x="3303727" y="945239"/>
            <a:ext cx="4167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tipos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ustración del concepto de extracción de datos vector gratuito"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7200" y="2303814"/>
            <a:ext cx="3741865" cy="249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2: Texto + imagen de Mensaje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Mensaje: 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https://www.freepik.es/vector-gratis/nuevo-concepto-mensaje-pagina-destino_5777076.htm#page=1&amp;query=mensaje&amp;position=24&amp;from_view=search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277590" y="914400"/>
            <a:ext cx="42632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los datos a transferir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108" name="Google Shape;108;p16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Nuevo concepto de mensaje para la página de destino vector gratuito"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590" y="2692944"/>
            <a:ext cx="3915517" cy="26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3.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3: Texto + imagen de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Interface: </a:t>
            </a: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https://www.freepik.es/vector-gratis/banner-desarrollo-sitios-web_5467393.htm#page=1&amp;query=interface&amp;position=1&amp;from_view=search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257204" y="1021494"/>
            <a:ext cx="42604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 abstractas que describen la comunicación entre el servidor y el cliente (aún se llamaba portType en una versión anterior del estándar)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132" name="Google Shape;132;p17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Banner de desarrollo de sitios web vector gratuito" id="144" name="Google Shape;144;p17"/>
          <p:cNvPicPr preferRelativeResize="0"/>
          <p:nvPr/>
        </p:nvPicPr>
        <p:blipFill rotWithShape="1">
          <a:blip r:embed="rId4">
            <a:alphaModFix/>
          </a:blip>
          <a:srcRect b="0" l="0" r="40905" t="0"/>
          <a:stretch/>
        </p:blipFill>
        <p:spPr>
          <a:xfrm>
            <a:off x="4088478" y="2683824"/>
            <a:ext cx="2596688" cy="29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4.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4: Texto +  imagen de Información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Información: 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https://www.freepik.es/vector-gratis/lupa-busqueda-archivos_5481505.htm#page=1&amp;query=informaci%C3%B3n&amp;position=0&amp;from_view=search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206338" y="926275"/>
            <a:ext cx="433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sobre el protocolo de transporte utilizado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156" name="Google Shape;156;p18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upa con búsqueda de archivos vector gratuito"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976" y="1967107"/>
            <a:ext cx="3594883" cy="359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5.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5: texto + imagen de Enpoint: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Endpoint: </a:t>
            </a: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https://www.freepik.es/vector-gratis/ilustracion-concepto-software-multiplataforma_18407472.htm#page=1&amp;query=Endpoint&amp;position=1&amp;from_view=search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202787" y="914400"/>
            <a:ext cx="43692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información sobre la interfaz de comunicación, generalmente, en forma de un URI (aún se denominaba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versión anterior del estándar).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180" name="Google Shape;180;p19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lustración del concepto de software multiplataforma vector gratuito" id="192" name="Google Shape;1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688" y="2755075"/>
            <a:ext cx="3687302" cy="245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6.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6: Texto + imagen de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Web: </a:t>
            </a: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https://www.freepik.es/vector-gratis/ilustracion-concepto-dia-internet_12977788.htm#page=1&amp;query=web&amp;position=2&amp;from_view=search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211188" y="902525"/>
            <a:ext cx="43107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acceso del servicio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154380" y="1050400"/>
            <a:ext cx="2719449" cy="3421441"/>
            <a:chOff x="0" y="28906"/>
            <a:chExt cx="2719449" cy="3421441"/>
          </a:xfrm>
        </p:grpSpPr>
        <p:sp>
          <p:nvSpPr>
            <p:cNvPr id="204" name="Google Shape;204;p20"/>
            <p:cNvSpPr/>
            <p:nvPr/>
          </p:nvSpPr>
          <p:spPr>
            <a:xfrm>
              <a:off x="0" y="289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24674" y="535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6121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24674" y="6367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0" y="1195306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24674" y="1219980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0" y="1778507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24674" y="18031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0" y="2361707"/>
              <a:ext cx="2719449" cy="50544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24674" y="23863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0" y="2944907"/>
              <a:ext cx="2719449" cy="505440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24674" y="2969581"/>
              <a:ext cx="2670101" cy="456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lustración de concepto de día de internet vector gratuito" id="216" name="Google Shape;2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067" y="2493818"/>
            <a:ext cx="4438702" cy="295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