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Ruv2ZmZDcDLWgRfvF2qSlvMb6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/>
    <p:restoredTop sz="96137"/>
  </p:normalViewPr>
  <p:slideViewPr>
    <p:cSldViewPr snapToGrid="0" snapToObjects="1">
      <p:cViewPr>
        <p:scale>
          <a:sx n="120" d="100"/>
          <a:sy n="120" d="100"/>
        </p:scale>
        <p:origin x="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616627" y="1978734"/>
            <a:ext cx="7588333" cy="93343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Slider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DI_CF034_3.6_JASON_JavaScript Object Notation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-239483" y="185292"/>
            <a:ext cx="2755705" cy="54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s-CO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Ejemplo 1</a:t>
            </a:r>
            <a:endParaRPr sz="2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795578" y="887566"/>
            <a:ext cx="7210269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va a crear un objeto con el nombre negocio con </a:t>
            </a:r>
            <a:r>
              <a:rPr lang="es-CO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cardinalidad única</a:t>
            </a: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grpSp>
        <p:nvGrpSpPr>
          <p:cNvPr id="89" name="Google Shape;89;p2"/>
          <p:cNvGrpSpPr/>
          <p:nvPr/>
        </p:nvGrpSpPr>
        <p:grpSpPr>
          <a:xfrm>
            <a:off x="1212719" y="1851029"/>
            <a:ext cx="6078162" cy="3151269"/>
            <a:chOff x="74350" y="0"/>
            <a:chExt cx="6078162" cy="3151269"/>
          </a:xfrm>
        </p:grpSpPr>
        <p:sp>
          <p:nvSpPr>
            <p:cNvPr id="90" name="Google Shape;90;p2"/>
            <p:cNvSpPr/>
            <p:nvPr/>
          </p:nvSpPr>
          <p:spPr>
            <a:xfrm>
              <a:off x="74350" y="626624"/>
              <a:ext cx="2964957" cy="348818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50" y="757626"/>
              <a:ext cx="217816" cy="21781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4350" y="0"/>
              <a:ext cx="2964957" cy="626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74350" y="0"/>
              <a:ext cx="2964957" cy="626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75" tIns="49525" rIns="7427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Arial"/>
                <a:buNone/>
              </a:pPr>
              <a:r>
                <a:rPr lang="es-CO" sz="3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350" y="1265350"/>
              <a:ext cx="217811" cy="21781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1897" y="1120396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281897" y="1120396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28000" bIns="12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 String 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4350" y="1773068"/>
              <a:ext cx="217811" cy="21781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1897" y="1628115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281897" y="1628115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28000" bIns="12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Apellido String 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4350" y="2280787"/>
              <a:ext cx="217811" cy="21781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81897" y="2135833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281897" y="2135833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28000" bIns="12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/>
                <a:t>dirección</a:t>
              </a:r>
              <a:r>
                <a:rPr lang="es-CO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address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4350" y="2788505"/>
              <a:ext cx="217811" cy="21781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81897" y="2643551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281897" y="2643551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28000" bIns="12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 String []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187555" y="626624"/>
              <a:ext cx="2964957" cy="348818"/>
            </a:xfrm>
            <a:prstGeom prst="rect">
              <a:avLst/>
            </a:prstGeom>
            <a:solidFill>
              <a:srgbClr val="599BD5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187555" y="757626"/>
              <a:ext cx="217816" cy="21781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187555" y="0"/>
              <a:ext cx="2964957" cy="626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3187555" y="0"/>
              <a:ext cx="2964957" cy="626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75" tIns="49525" rIns="7427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Arial"/>
                <a:buNone/>
              </a:pPr>
              <a:r>
                <a:rPr lang="es-CO" sz="3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187555" y="1265350"/>
              <a:ext cx="217811" cy="21781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395102" y="1120396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3395102" y="1120396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28000" bIns="12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streetAdress String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187555" y="1773068"/>
              <a:ext cx="217811" cy="21781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395102" y="1628115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3395102" y="1628115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28000" bIns="12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city String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187555" y="2280787"/>
              <a:ext cx="217811" cy="21781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395102" y="2135833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3395102" y="2135833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28000" bIns="12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state  String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87555" y="2788505"/>
              <a:ext cx="217811" cy="21781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95102" y="2643551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3395102" y="2643551"/>
              <a:ext cx="2757410" cy="507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28000" bIns="128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postalCode int 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2" name="Google Shape;122;p2"/>
          <p:cNvCxnSpPr/>
          <p:nvPr/>
        </p:nvCxnSpPr>
        <p:spPr>
          <a:xfrm rot="-5400000">
            <a:off x="2798457" y="2501405"/>
            <a:ext cx="1949100" cy="1101000"/>
          </a:xfrm>
          <a:prstGeom prst="bentConnector3">
            <a:avLst>
              <a:gd name="adj1" fmla="val 99466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8253350" y="2278505"/>
            <a:ext cx="3948174" cy="45794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3"/>
          <p:cNvGrpSpPr/>
          <p:nvPr/>
        </p:nvGrpSpPr>
        <p:grpSpPr>
          <a:xfrm>
            <a:off x="889281" y="2135120"/>
            <a:ext cx="6352679" cy="3342382"/>
            <a:chOff x="1986" y="9436"/>
            <a:chExt cx="6352679" cy="3342382"/>
          </a:xfrm>
        </p:grpSpPr>
        <p:sp>
          <p:nvSpPr>
            <p:cNvPr id="132" name="Google Shape;132;p3"/>
            <p:cNvSpPr/>
            <p:nvPr/>
          </p:nvSpPr>
          <p:spPr>
            <a:xfrm>
              <a:off x="1986" y="9436"/>
              <a:ext cx="1936792" cy="547200"/>
            </a:xfrm>
            <a:prstGeom prst="rect">
              <a:avLst/>
            </a:prstGeom>
            <a:gradFill>
              <a:gsLst>
                <a:gs pos="0">
                  <a:srgbClr val="469CE7"/>
                </a:gs>
                <a:gs pos="100000">
                  <a:srgbClr val="8ECDFF"/>
                </a:gs>
              </a:gsLst>
              <a:lin ang="16200000" scaled="0"/>
            </a:gradFill>
            <a:ln w="9525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1986" y="9436"/>
              <a:ext cx="1936792" cy="5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77200" rIns="135125" bIns="77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s-CO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Objeto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86" y="556636"/>
              <a:ext cx="1936792" cy="2795182"/>
            </a:xfrm>
            <a:prstGeom prst="rect">
              <a:avLst/>
            </a:prstGeom>
            <a:solidFill>
              <a:srgbClr val="CFDEEF">
                <a:alpha val="89803"/>
              </a:srgbClr>
            </a:solidFill>
            <a:ln w="9525" cap="flat" cmpd="sng">
              <a:solidFill>
                <a:srgbClr val="CFDEE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986" y="556636"/>
              <a:ext cx="1936792" cy="2795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101325" rIns="135125" bIns="152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209930" y="9436"/>
              <a:ext cx="1936792" cy="547200"/>
            </a:xfrm>
            <a:prstGeom prst="rect">
              <a:avLst/>
            </a:prstGeom>
            <a:gradFill>
              <a:gsLst>
                <a:gs pos="0">
                  <a:srgbClr val="469CE7"/>
                </a:gs>
                <a:gs pos="100000">
                  <a:srgbClr val="8ECDFF"/>
                </a:gs>
              </a:gsLst>
              <a:lin ang="16200000" scaled="0"/>
            </a:gradFill>
            <a:ln w="9525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2209930" y="9436"/>
              <a:ext cx="1936792" cy="5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77200" rIns="135125" bIns="77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s-CO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Propiedad</a:t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9930" y="556636"/>
              <a:ext cx="1936792" cy="2795182"/>
            </a:xfrm>
            <a:prstGeom prst="rect">
              <a:avLst/>
            </a:prstGeom>
            <a:solidFill>
              <a:srgbClr val="CFDEEF">
                <a:alpha val="89803"/>
              </a:srgbClr>
            </a:solidFill>
            <a:ln w="9525" cap="flat" cmpd="sng">
              <a:solidFill>
                <a:srgbClr val="CFDEE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2209930" y="556636"/>
              <a:ext cx="1936792" cy="2795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101325" rIns="135125" bIns="152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apellido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streetAddress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city 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codigopostal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telefonos[0]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telefonos[1]</a:t>
              </a:r>
              <a:endParaRPr dirty="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417873" y="9436"/>
              <a:ext cx="1936792" cy="547200"/>
            </a:xfrm>
            <a:prstGeom prst="rect">
              <a:avLst/>
            </a:prstGeom>
            <a:gradFill>
              <a:gsLst>
                <a:gs pos="0">
                  <a:srgbClr val="469CE7"/>
                </a:gs>
                <a:gs pos="100000">
                  <a:srgbClr val="8ECDFF"/>
                </a:gs>
              </a:gsLst>
              <a:lin ang="16200000" scaled="0"/>
            </a:gradFill>
            <a:ln w="9525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4417873" y="9436"/>
              <a:ext cx="1936792" cy="5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77200" rIns="135125" bIns="77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s-CO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Valor</a:t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417873" y="556636"/>
              <a:ext cx="1936792" cy="2795182"/>
            </a:xfrm>
            <a:prstGeom prst="rect">
              <a:avLst/>
            </a:prstGeom>
            <a:solidFill>
              <a:srgbClr val="CFDEEF">
                <a:alpha val="89803"/>
              </a:srgbClr>
            </a:solidFill>
            <a:ln w="9525" cap="flat" cmpd="sng">
              <a:solidFill>
                <a:srgbClr val="CFDEE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4417873" y="556636"/>
              <a:ext cx="1936792" cy="2795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325" tIns="101325" rIns="135125" bIns="152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Alejandro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Meneses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Calle 5 con carrera 26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Santa Marta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Magdalena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760004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50158182332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s-CO" sz="1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61745896258</a:t>
              </a:r>
              <a:endParaRPr/>
            </a:p>
          </p:txBody>
        </p:sp>
      </p:grpSp>
      <p:sp>
        <p:nvSpPr>
          <p:cNvPr id="144" name="Google Shape;144;p3"/>
          <p:cNvSpPr txBox="1"/>
          <p:nvPr/>
        </p:nvSpPr>
        <p:spPr>
          <a:xfrm>
            <a:off x="736617" y="1063284"/>
            <a:ext cx="61039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asignan los siguientes valores para las propiedades del objeto negocio: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8239062" y="2293733"/>
            <a:ext cx="3948174" cy="44190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Arial"/>
              <a:buNone/>
            </a:pPr>
            <a:r>
              <a:rPr lang="es-CO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 imagen del código editable se encuentra en el Anexo3_codigoJason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145228" y="945194"/>
            <a:ext cx="8070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formato Jason quedaría de la siguiente forma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2524" y="1588347"/>
            <a:ext cx="8938705" cy="475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8239062" y="2293733"/>
            <a:ext cx="3948174" cy="44190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-273622" y="64091"/>
            <a:ext cx="2410931" cy="54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s-CO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Ejemplo 2</a:t>
            </a:r>
            <a:endParaRPr sz="2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145228" y="945194"/>
            <a:ext cx="8070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va a crear un objeto con el nombre negocio con </a:t>
            </a:r>
            <a:r>
              <a:rPr lang="es-CO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cardinalidad múltiple</a:t>
            </a: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5" name="Google Shape;165;p5"/>
          <p:cNvGrpSpPr/>
          <p:nvPr/>
        </p:nvGrpSpPr>
        <p:grpSpPr>
          <a:xfrm>
            <a:off x="1674909" y="1799271"/>
            <a:ext cx="5207771" cy="2700008"/>
            <a:chOff x="519485" y="0"/>
            <a:chExt cx="5207771" cy="2700008"/>
          </a:xfrm>
        </p:grpSpPr>
        <p:sp>
          <p:nvSpPr>
            <p:cNvPr id="166" name="Google Shape;166;p5"/>
            <p:cNvSpPr/>
            <p:nvPr/>
          </p:nvSpPr>
          <p:spPr>
            <a:xfrm>
              <a:off x="519485" y="536892"/>
              <a:ext cx="2540376" cy="298867"/>
            </a:xfrm>
            <a:prstGeom prst="rect">
              <a:avLst/>
            </a:prstGeom>
            <a:solidFill>
              <a:srgbClr val="4372C3"/>
            </a:solidFill>
            <a:ln w="25400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19485" y="649134"/>
              <a:ext cx="186625" cy="18662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19485" y="0"/>
              <a:ext cx="2540376" cy="53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519485" y="0"/>
              <a:ext cx="2540376" cy="53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43175" rIns="64750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CO" sz="3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519485" y="1084152"/>
              <a:ext cx="186620" cy="18662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97311" y="959956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697311" y="959956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CO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 String 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19485" y="1519165"/>
              <a:ext cx="186620" cy="18662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4294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697311" y="1394969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697311" y="1394969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CO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apellido String 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519485" y="1954178"/>
              <a:ext cx="186620" cy="18662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42B6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97311" y="1829982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697311" y="1829982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CO" sz="1500"/>
                <a:t>dirección</a:t>
              </a:r>
              <a:r>
                <a:rPr lang="es-CO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address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519485" y="2389191"/>
              <a:ext cx="186620" cy="18662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43B9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697311" y="2264995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697311" y="2264995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CO" sz="1500"/>
                <a:t>teléfonos</a:t>
              </a:r>
              <a:r>
                <a:rPr lang="es-CO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String []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186880" y="536892"/>
              <a:ext cx="2540376" cy="298867"/>
            </a:xfrm>
            <a:prstGeom prst="rect">
              <a:avLst/>
            </a:prstGeom>
            <a:solidFill>
              <a:srgbClr val="6FAA47"/>
            </a:solidFill>
            <a:ln w="25400" cap="flat" cmpd="sng">
              <a:solidFill>
                <a:srgbClr val="6FAA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186880" y="649134"/>
              <a:ext cx="186625" cy="18662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6FAA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186880" y="0"/>
              <a:ext cx="2540376" cy="53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3186880" y="0"/>
              <a:ext cx="2540376" cy="53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43175" rIns="64750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CO" sz="3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186880" y="1084152"/>
              <a:ext cx="186620" cy="18662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44B5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364706" y="959956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3364706" y="959956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CO" sz="15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streetAdress String</a:t>
              </a:r>
              <a:endParaRPr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186880" y="1519165"/>
              <a:ext cx="186620" cy="18662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45B1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364706" y="1394969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364706" y="1394969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CO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city String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186880" y="1954178"/>
              <a:ext cx="186620" cy="18662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1AE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364706" y="1829982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3364706" y="1829982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CO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state  String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186880" y="2389191"/>
              <a:ext cx="186620" cy="18662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6FAA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364706" y="2264995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3364706" y="2264995"/>
              <a:ext cx="2362549" cy="435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s-CO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postalCode int 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8" name="Google Shape;198;p5"/>
          <p:cNvCxnSpPr/>
          <p:nvPr/>
        </p:nvCxnSpPr>
        <p:spPr>
          <a:xfrm rot="-5400000">
            <a:off x="2996581" y="2514550"/>
            <a:ext cx="1799100" cy="765300"/>
          </a:xfrm>
          <a:prstGeom prst="bentConnector3">
            <a:avLst>
              <a:gd name="adj1" fmla="val 100270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8239062" y="2293733"/>
            <a:ext cx="3948174" cy="44190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145228" y="945194"/>
            <a:ext cx="8070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También, se asignan los siguientes valores para las propiedades del objeto negocio: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67" y="2276021"/>
            <a:ext cx="7720501" cy="363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se sugiere colocar texto e imagen similar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8239062" y="2293733"/>
            <a:ext cx="3948174" cy="44190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Arial"/>
              <a:buNone/>
            </a:pPr>
            <a:r>
              <a:rPr lang="es-CO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 imagen del código editable se encuentra en el Anexo3_codigoJason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145228" y="945194"/>
            <a:ext cx="8070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formato Jason quedaría de la siguiente forma: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3519" y="1873051"/>
            <a:ext cx="8704897" cy="4800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Macintosh PowerPoint</Application>
  <PresentationFormat>Panorámica</PresentationFormat>
  <Paragraphs>77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</cp:revision>
  <dcterms:modified xsi:type="dcterms:W3CDTF">2021-12-16T14:43:36Z</dcterms:modified>
</cp:coreProperties>
</file>