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8"/>
  </p:notesMasterIdLst>
  <p:handoutMasterIdLst>
    <p:handoutMasterId r:id="rId9"/>
  </p:handoutMasterIdLst>
  <p:sldIdLst>
    <p:sldId id="385" r:id="rId5"/>
    <p:sldId id="405" r:id="rId6"/>
    <p:sldId id="393" r:id="rId7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2" pos="282">
          <p15:clr>
            <a:srgbClr val="A4A3A4"/>
          </p15:clr>
        </p15:guide>
        <p15:guide id="3" orient="horz" pos="76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 Messina" initials="PC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319" autoAdjust="0"/>
  </p:normalViewPr>
  <p:slideViewPr>
    <p:cSldViewPr snapToGrid="0" showGuides="1">
      <p:cViewPr varScale="1">
        <p:scale>
          <a:sx n="62" d="100"/>
          <a:sy n="62" d="100"/>
        </p:scale>
        <p:origin x="-540" y="-72"/>
      </p:cViewPr>
      <p:guideLst>
        <p:guide orient="horz" pos="768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7574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496066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6773" y="6076497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 userDrawn="1"/>
        </p:nvSpPr>
        <p:spPr bwMode="auto">
          <a:xfrm flipH="1">
            <a:off x="16337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56"/>
          <p:cNvSpPr txBox="1">
            <a:spLocks noChangeArrowheads="1"/>
          </p:cNvSpPr>
          <p:nvPr userDrawn="1"/>
        </p:nvSpPr>
        <p:spPr>
          <a:xfrm>
            <a:off x="363829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Exascale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Computing Project</a:t>
            </a: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5760" y="411481"/>
            <a:ext cx="8636726" cy="929485"/>
          </a:xfrm>
        </p:spPr>
        <p:txBody>
          <a:bodyPr/>
          <a:lstStyle/>
          <a:p>
            <a:r>
              <a:rPr lang="en-US" dirty="0"/>
              <a:t>CANDLE Tutorial: </a:t>
            </a:r>
            <a:r>
              <a:rPr lang="en-US" dirty="0" smtClean="0"/>
              <a:t>Software installation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ECP Annual Meeting, Houston, TX</a:t>
            </a:r>
            <a:br>
              <a:rPr lang="en-US" dirty="0"/>
            </a:br>
            <a:r>
              <a:rPr lang="en-US" dirty="0" smtClean="0"/>
              <a:t>February 4, 2020</a:t>
            </a:r>
            <a:endParaRPr lang="en-US" dirty="0"/>
          </a:p>
          <a:p>
            <a:pPr>
              <a:spcBef>
                <a:spcPts val="1800"/>
              </a:spcBef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/>
              <a:t>Justin M Wozniak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Data Science &amp; Learning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Argonne National Laboratory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woz@anl.gov</a:t>
            </a:r>
          </a:p>
        </p:txBody>
      </p:sp>
      <p:sp>
        <p:nvSpPr>
          <p:cNvPr id="6" name="Rectangle 5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71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Before the tutorial, install the </a:t>
            </a:r>
            <a:r>
              <a:rPr lang="en-US" dirty="0" err="1" smtClean="0"/>
              <a:t>conda</a:t>
            </a:r>
            <a:r>
              <a:rPr lang="en-US" dirty="0" smtClean="0"/>
              <a:t> and </a:t>
            </a:r>
            <a:r>
              <a:rPr lang="en-US" dirty="0" err="1" smtClean="0"/>
              <a:t>spack</a:t>
            </a:r>
            <a:r>
              <a:rPr lang="en-US" dirty="0" smtClean="0"/>
              <a:t> components described here, and run the </a:t>
            </a:r>
            <a:r>
              <a:rPr lang="en-US" smtClean="0"/>
              <a:t>stand-alone </a:t>
            </a:r>
            <a:r>
              <a:rPr lang="en-US" smtClean="0"/>
              <a:t>test: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github.com/ECP-CANDLE/Tutorials/tree/master/2020/ECP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During the sessions, if on the hotel network, consider running the tutorial on a remote workstation to limit network congestion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6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01357" y="1186533"/>
            <a:ext cx="10178845" cy="1718856"/>
          </a:xfrm>
        </p:spPr>
        <p:txBody>
          <a:bodyPr/>
          <a:lstStyle/>
          <a:p>
            <a:r>
              <a:rPr lang="en-US" i="1" dirty="0"/>
              <a:t>This research was supported by the </a:t>
            </a:r>
            <a:r>
              <a:rPr lang="en-US" i="1" dirty="0" err="1"/>
              <a:t>Exascale</a:t>
            </a:r>
            <a:r>
              <a:rPr lang="en-US" i="1" dirty="0"/>
              <a:t> Computing Project (ECP), Project Number: 17-SC-20-SC, a collaborative effort of two DOE organizations - the Office of Science and the National Nuclear Security Administration, responsible for the planning and preparation of a capable </a:t>
            </a:r>
            <a:r>
              <a:rPr lang="en-US" i="1" dirty="0" err="1"/>
              <a:t>exascale</a:t>
            </a:r>
            <a:r>
              <a:rPr lang="en-US" i="1" dirty="0"/>
              <a:t> ecosystem, including software, applications, hardware, advanced system engineering and early testbed platforms, to support the nation's </a:t>
            </a:r>
            <a:r>
              <a:rPr lang="en-US" i="1" dirty="0" err="1"/>
              <a:t>exascale</a:t>
            </a:r>
            <a:r>
              <a:rPr lang="en-US" i="1" dirty="0"/>
              <a:t> computing imperative.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1203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ANDLELib_ECP_2019" id="{8C0C58F9-E13D-C749-9CD8-D6ACD55E54AE}" vid="{C7F1EDA4-5412-C244-BA03-3C19A48BF1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3156C96291C349BBF8B640319D465D" ma:contentTypeVersion="0" ma:contentTypeDescription="Create a new document." ma:contentTypeScope="" ma:versionID="8a71be8d30b42e8e74cf70a4a4cbda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85F602D-FF92-4BDD-B4C2-093468CCF7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24837</TotalTime>
  <Words>132</Words>
  <Application>Microsoft Office PowerPoint</Application>
  <PresentationFormat>Custom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Presentations (Wide Screen)</vt:lpstr>
      <vt:lpstr>CANDLE Tutorial: Software installation</vt:lpstr>
      <vt:lpstr>Installation instructions</vt:lpstr>
      <vt:lpstr>Acknowledgments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Justin Wozniak</cp:lastModifiedBy>
  <cp:revision>454</cp:revision>
  <cp:lastPrinted>2019-01-14T20:07:20Z</cp:lastPrinted>
  <dcterms:created xsi:type="dcterms:W3CDTF">2015-03-03T13:47:39Z</dcterms:created>
  <dcterms:modified xsi:type="dcterms:W3CDTF">2020-02-04T03:35:54Z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0x010100693156C96291C349BBF8B640319D465D</vt:lpwstr>
  </property>
</Properties>
</file>