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404" r:id="rId5"/>
    <p:sldId id="405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8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CANDLE/Supervisor/Summit: NVM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NVM as a data preprocessing workspace</a:t>
            </a:r>
          </a:p>
          <a:p>
            <a:r>
              <a:rPr lang="en-US" dirty="0"/>
              <a:t>Copy data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/bb</a:t>
            </a:r>
            <a:r>
              <a:rPr lang="en-US" dirty="0" smtClean="0"/>
              <a:t> once per workflow node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Reuse local copy for subsequent training cycles with differen</a:t>
            </a:r>
            <a:r>
              <a:rPr lang="en-US" dirty="0" smtClean="0"/>
              <a:t>t data subsets</a:t>
            </a:r>
          </a:p>
          <a:p>
            <a:pPr lvl="1"/>
            <a:r>
              <a:rPr lang="en-US" dirty="0" smtClean="0"/>
              <a:t>Faster random access for data </a:t>
            </a:r>
            <a:r>
              <a:rPr lang="en-US" dirty="0" err="1" smtClean="0"/>
              <a:t>subsetting</a:t>
            </a:r>
            <a:endParaRPr lang="en-US" dirty="0" smtClean="0"/>
          </a:p>
          <a:p>
            <a:r>
              <a:rPr lang="en-US" dirty="0" smtClean="0"/>
              <a:t>Typical data rate ~1.3 GB/s for each of 128 nodes</a:t>
            </a:r>
          </a:p>
          <a:p>
            <a:r>
              <a:rPr lang="en-US" dirty="0" smtClean="0"/>
              <a:t>Turns data preprocessing from I/O problem to CPU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CANDLE/Supervisor/Summit: </a:t>
            </a:r>
            <a:r>
              <a:rPr lang="en-US" dirty="0" smtClean="0"/>
              <a:t>LSF &amp; JSRUN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support for LSF for Swift/T (new!)</a:t>
            </a:r>
          </a:p>
          <a:p>
            <a:r>
              <a:rPr lang="en-US" dirty="0" smtClean="0"/>
              <a:t>Support script modification via environment variables that inject macros into the </a:t>
            </a:r>
            <a:r>
              <a:rPr lang="en-US" dirty="0" smtClean="0"/>
              <a:t>generated </a:t>
            </a:r>
            <a:r>
              <a:rPr lang="en-US" dirty="0" smtClean="0"/>
              <a:t>LSF </a:t>
            </a:r>
            <a:r>
              <a:rPr lang="en-US" dirty="0" smtClean="0"/>
              <a:t>script</a:t>
            </a:r>
            <a:endParaRPr lang="en-US" dirty="0" smtClean="0"/>
          </a:p>
          <a:p>
            <a:r>
              <a:rPr lang="en-US" dirty="0"/>
              <a:t>Setting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TURBINE_LAUNCH_OPTIONS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="-g6 -c42 -a1 -b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packed:42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Sets JSRUN to use all 6 GPUs, 42 bound threads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Other scheduler features are abstracted by Swift/T and thus common across Summit, Theta, Cori, and cluster systems (e.g., NIH Biowulf).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79</TotalTime>
  <Words>87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00-template</vt:lpstr>
      <vt:lpstr>CANDLE/Supervisor/Summit: NVM</vt:lpstr>
      <vt:lpstr>CANDLE/Supervisor/Summit: LSF &amp; JSRUN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9</cp:revision>
  <cp:lastPrinted>2019-01-14T20:07:20Z</cp:lastPrinted>
  <dcterms:created xsi:type="dcterms:W3CDTF">2020-01-28T20:30:34Z</dcterms:created>
  <dcterms:modified xsi:type="dcterms:W3CDTF">2020-02-03T19:46:13Z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