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35" r:id="rId4"/>
  </p:sldMasterIdLst>
  <p:notesMasterIdLst>
    <p:notesMasterId r:id="rId6"/>
  </p:notesMasterIdLst>
  <p:handoutMasterIdLst>
    <p:handoutMasterId r:id="rId7"/>
  </p:handoutMasterIdLst>
  <p:sldIdLst>
    <p:sldId id="385" r:id="rId5"/>
  </p:sldIdLst>
  <p:sldSz cx="12188825" cy="68580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2" pos="282">
          <p15:clr>
            <a:srgbClr val="A4A3A4"/>
          </p15:clr>
        </p15:guide>
        <p15:guide id="3" orient="horz" pos="7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aul Messina" initials="PC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D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9319" autoAdjust="0"/>
  </p:normalViewPr>
  <p:slideViewPr>
    <p:cSldViewPr snapToGrid="0" showGuides="1">
      <p:cViewPr varScale="1">
        <p:scale>
          <a:sx n="74" d="100"/>
          <a:sy n="74" d="100"/>
        </p:scale>
        <p:origin x="-288" y="-52"/>
      </p:cViewPr>
      <p:guideLst>
        <p:guide orient="horz" pos="768"/>
        <p:guide pos="28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5" d="100"/>
          <a:sy n="55" d="100"/>
        </p:scale>
        <p:origin x="-1472" y="-6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842F42-2CE9-4E35-95C1-410DC08A50B1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F2E89A-4FDF-4617-8DDF-BE2769EE8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619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82904-F315-4730-8D91-37D99E141A6F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672D7-8E2D-4611-973D-F4591A707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57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8305800" y="5921829"/>
            <a:ext cx="3883025" cy="93617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65760" y="411480"/>
            <a:ext cx="6962455" cy="510909"/>
          </a:xfrm>
        </p:spPr>
        <p:txBody>
          <a:bodyPr/>
          <a:lstStyle>
            <a:lvl1pPr algn="l">
              <a:defRPr sz="3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365760" y="1903575"/>
            <a:ext cx="6962456" cy="2778498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6801" y="4458940"/>
            <a:ext cx="3047137" cy="1389960"/>
          </a:xfrm>
          <a:prstGeom prst="rect">
            <a:avLst/>
          </a:prstGeom>
        </p:spPr>
      </p:pic>
      <p:grpSp>
        <p:nvGrpSpPr>
          <p:cNvPr id="13" name="Group 12"/>
          <p:cNvGrpSpPr/>
          <p:nvPr userDrawn="1"/>
        </p:nvGrpSpPr>
        <p:grpSpPr>
          <a:xfrm>
            <a:off x="-4595" y="6002316"/>
            <a:ext cx="12198096" cy="27432"/>
            <a:chOff x="-9675" y="6830568"/>
            <a:chExt cx="9176303" cy="27432"/>
          </a:xfrm>
        </p:grpSpPr>
        <p:sp>
          <p:nvSpPr>
            <p:cNvPr id="14" name="Rectangle 13"/>
            <p:cNvSpPr/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46465" y="6234272"/>
            <a:ext cx="2588698" cy="43083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5845" y="6219281"/>
            <a:ext cx="1469261" cy="460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26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2473" cy="510909"/>
          </a:xfrm>
        </p:spPr>
        <p:txBody>
          <a:bodyPr anchor="t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1475740"/>
            <a:ext cx="11369809" cy="404777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82725" indent="-222250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220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0602"/>
            <a:ext cx="11375136" cy="87782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1553612"/>
            <a:ext cx="5588582" cy="82119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" y="2379194"/>
            <a:ext cx="5588582" cy="337322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482725" indent="-222250">
              <a:buFont typeface="Arial" panose="020B0604020202020204" pitchFamily="34" charset="0"/>
              <a:buChar char="•"/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5" y="1553612"/>
            <a:ext cx="5531934" cy="82119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5" y="2379194"/>
            <a:ext cx="5531934" cy="337322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482725" indent="-22225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864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877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109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8305800" y="5921829"/>
            <a:ext cx="3883025" cy="93617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65760" y="411480"/>
            <a:ext cx="6962455" cy="510909"/>
          </a:xfrm>
        </p:spPr>
        <p:txBody>
          <a:bodyPr/>
          <a:lstStyle>
            <a:lvl1pPr algn="l">
              <a:defRPr sz="3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6801" y="4458940"/>
            <a:ext cx="3047137" cy="1389960"/>
          </a:xfrm>
          <a:prstGeom prst="rect">
            <a:avLst/>
          </a:prstGeom>
        </p:spPr>
      </p:pic>
      <p:grpSp>
        <p:nvGrpSpPr>
          <p:cNvPr id="13" name="Group 12"/>
          <p:cNvGrpSpPr/>
          <p:nvPr userDrawn="1"/>
        </p:nvGrpSpPr>
        <p:grpSpPr>
          <a:xfrm>
            <a:off x="-4595" y="6002316"/>
            <a:ext cx="12198096" cy="27432"/>
            <a:chOff x="-9675" y="6830568"/>
            <a:chExt cx="9176303" cy="27432"/>
          </a:xfrm>
        </p:grpSpPr>
        <p:sp>
          <p:nvSpPr>
            <p:cNvPr id="14" name="Rectangle 13"/>
            <p:cNvSpPr/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-4595" y="4272576"/>
            <a:ext cx="12198096" cy="27432"/>
            <a:chOff x="-9675" y="6830568"/>
            <a:chExt cx="9176303" cy="27432"/>
          </a:xfrm>
        </p:grpSpPr>
        <p:sp>
          <p:nvSpPr>
            <p:cNvPr id="18" name="Rectangle 17"/>
            <p:cNvSpPr/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4271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877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867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65760" y="411480"/>
            <a:ext cx="11376442" cy="510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65760" y="1496066"/>
            <a:ext cx="11376442" cy="4040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36773" y="6076497"/>
            <a:ext cx="2366963" cy="640080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-4595" y="6830568"/>
            <a:ext cx="12198096" cy="27432"/>
            <a:chOff x="-9675" y="6830568"/>
            <a:chExt cx="9176303" cy="27432"/>
          </a:xfrm>
        </p:grpSpPr>
        <p:sp>
          <p:nvSpPr>
            <p:cNvPr id="16" name="Rectangle 15"/>
            <p:cNvSpPr/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Rectangle 6"/>
          <p:cNvSpPr>
            <a:spLocks noChangeArrowheads="1"/>
          </p:cNvSpPr>
          <p:nvPr/>
        </p:nvSpPr>
        <p:spPr bwMode="auto">
          <a:xfrm flipH="1">
            <a:off x="163375" y="6513051"/>
            <a:ext cx="2103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1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 algn="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256"/>
          <p:cNvSpPr txBox="1">
            <a:spLocks noChangeArrowheads="1"/>
          </p:cNvSpPr>
          <p:nvPr/>
        </p:nvSpPr>
        <p:spPr>
          <a:xfrm>
            <a:off x="363829" y="6477000"/>
            <a:ext cx="2895600" cy="182562"/>
          </a:xfrm>
          <a:prstGeom prst="rect">
            <a:avLst/>
          </a:prstGeom>
          <a:ln/>
        </p:spPr>
        <p:txBody>
          <a:bodyPr anchor="ctr"/>
          <a:lstStyle/>
          <a:p>
            <a:pPr algn="l"/>
            <a:r>
              <a:rPr lang="en-US" sz="1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Exascale</a:t>
            </a:r>
            <a:r>
              <a:rPr lang="en-US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Computing Project</a:t>
            </a:r>
          </a:p>
        </p:txBody>
      </p:sp>
    </p:spTree>
    <p:extLst>
      <p:ext uri="{BB962C8B-B14F-4D97-AF65-F5344CB8AC3E}">
        <p14:creationId xmlns:p14="http://schemas.microsoft.com/office/powerpoint/2010/main" val="208184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37" r:id="rId2"/>
    <p:sldLayoutId id="2147483939" r:id="rId3"/>
    <p:sldLayoutId id="2147483940" r:id="rId4"/>
    <p:sldLayoutId id="2147483950" r:id="rId5"/>
    <p:sldLayoutId id="2147483941" r:id="rId6"/>
  </p:sldLayoutIdLst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 kern="1200" baseline="0">
          <a:solidFill>
            <a:schemeClr val="tx1"/>
          </a:solidFill>
          <a:latin typeface="+mn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9pPr>
    </p:titleStyle>
    <p:bodyStyle>
      <a:lvl1pPr marL="230188" indent="-230188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tx1"/>
        </a:buClr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25475" indent="-27940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018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588" indent="-1730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82725" indent="-22225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Font typeface="Arial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xascaleProject.org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65760" y="411481"/>
            <a:ext cx="7525637" cy="510909"/>
          </a:xfrm>
        </p:spPr>
        <p:txBody>
          <a:bodyPr/>
          <a:lstStyle/>
          <a:p>
            <a:r>
              <a:rPr lang="en-US" dirty="0"/>
              <a:t>CANDLE </a:t>
            </a:r>
            <a:r>
              <a:rPr lang="en-US" dirty="0" smtClean="0"/>
              <a:t>Tutorial: Agenda</a:t>
            </a:r>
            <a:endParaRPr lang="en-US" i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7259418" y="483979"/>
            <a:ext cx="4640745" cy="1909596"/>
          </a:xfrm>
        </p:spPr>
        <p:txBody>
          <a:bodyPr/>
          <a:lstStyle/>
          <a:p>
            <a:r>
              <a:rPr lang="en-US" sz="2000" b="1" dirty="0" smtClean="0"/>
              <a:t>John </a:t>
            </a:r>
            <a:r>
              <a:rPr lang="en-US" sz="2000" b="1" dirty="0" err="1" smtClean="0"/>
              <a:t>Gounley</a:t>
            </a:r>
            <a:r>
              <a:rPr lang="en-US" sz="2000" b="1" dirty="0" smtClean="0"/>
              <a:t> 		(ORNL)</a:t>
            </a:r>
          </a:p>
          <a:p>
            <a:r>
              <a:rPr lang="en-US" sz="2000" b="1" dirty="0" smtClean="0"/>
              <a:t>Jamal Mohd-Yusof	(LANL)</a:t>
            </a:r>
          </a:p>
          <a:p>
            <a:r>
              <a:rPr lang="en-US" sz="2000" b="1" dirty="0" smtClean="0"/>
              <a:t>Justin M. Wozniak	(ANL)</a:t>
            </a:r>
          </a:p>
          <a:p>
            <a:r>
              <a:rPr lang="en-US" sz="2000" b="1" dirty="0" smtClean="0"/>
              <a:t>Hong-Jun Yoon	(ORNL)</a:t>
            </a:r>
            <a:endParaRPr lang="en-US" sz="2000" b="1" dirty="0"/>
          </a:p>
        </p:txBody>
      </p:sp>
      <p:sp>
        <p:nvSpPr>
          <p:cNvPr id="6" name="Rectangle 5"/>
          <p:cNvSpPr/>
          <p:nvPr/>
        </p:nvSpPr>
        <p:spPr>
          <a:xfrm>
            <a:off x="8584134" y="6095144"/>
            <a:ext cx="2496068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>
                <a:solidFill>
                  <a:schemeClr val="accent4"/>
                </a:solidFill>
                <a:hlinkClick r:id="rId2"/>
              </a:rPr>
              <a:t>www.ExascaleProject.org</a:t>
            </a:r>
            <a:endParaRPr lang="en-US" sz="1600" dirty="0">
              <a:solidFill>
                <a:schemeClr val="accent4"/>
              </a:solidFill>
            </a:endParaRPr>
          </a:p>
        </p:txBody>
      </p:sp>
      <p:sp>
        <p:nvSpPr>
          <p:cNvPr id="7" name="Subtitle 4"/>
          <p:cNvSpPr txBox="1">
            <a:spLocks/>
          </p:cNvSpPr>
          <p:nvPr/>
        </p:nvSpPr>
        <p:spPr bwMode="auto">
          <a:xfrm>
            <a:off x="292964" y="1092625"/>
            <a:ext cx="4413507" cy="4842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1" fontAlgn="base" hangingPunct="1">
              <a:lnSpc>
                <a:spcPct val="90000"/>
              </a:lnSpc>
              <a:spcBef>
                <a:spcPts val="14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smtClean="0"/>
              <a:t>2:30 </a:t>
            </a:r>
            <a:r>
              <a:rPr lang="en-US" sz="1600" i="1" u="sng" dirty="0" smtClean="0"/>
              <a:t>High-level introductions</a:t>
            </a:r>
            <a:endParaRPr lang="en-US" sz="1600" b="1" dirty="0" smtClean="0"/>
          </a:p>
          <a:p>
            <a:r>
              <a:rPr lang="en-US" sz="1600" b="1" dirty="0" smtClean="0"/>
              <a:t>2:30 </a:t>
            </a:r>
            <a:r>
              <a:rPr lang="en-US" sz="1600" dirty="0"/>
              <a:t>CANDLE Overview - </a:t>
            </a:r>
            <a:r>
              <a:rPr lang="en-US" sz="1600" dirty="0" err="1" smtClean="0"/>
              <a:t>Gounley</a:t>
            </a:r>
            <a:endParaRPr lang="en-US" sz="1600" dirty="0"/>
          </a:p>
          <a:p>
            <a:r>
              <a:rPr lang="en-US" sz="1600" b="1" dirty="0" smtClean="0"/>
              <a:t>2:40 </a:t>
            </a:r>
            <a:r>
              <a:rPr lang="en-US" sz="1600" dirty="0"/>
              <a:t>Software </a:t>
            </a:r>
            <a:r>
              <a:rPr lang="en-US" sz="1600" dirty="0" smtClean="0"/>
              <a:t>installation - Wozniak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b="1" dirty="0"/>
              <a:t>2:45 </a:t>
            </a:r>
            <a:r>
              <a:rPr lang="en-US" sz="1600" dirty="0"/>
              <a:t>CANDLE Library - </a:t>
            </a:r>
            <a:r>
              <a:rPr lang="en-US" sz="1600" dirty="0" smtClean="0"/>
              <a:t>Mohd-Yusof</a:t>
            </a:r>
          </a:p>
          <a:p>
            <a:r>
              <a:rPr lang="en-US" sz="1600" b="1" dirty="0" smtClean="0"/>
              <a:t>3:00 </a:t>
            </a:r>
            <a:r>
              <a:rPr lang="en-US" sz="1600" dirty="0"/>
              <a:t>CANDLE Workflows </a:t>
            </a:r>
            <a:r>
              <a:rPr lang="en-US" sz="1600" dirty="0" smtClean="0"/>
              <a:t>– Wozniak</a:t>
            </a:r>
          </a:p>
          <a:p>
            <a:r>
              <a:rPr lang="en-US" sz="1600" b="1" dirty="0" smtClean="0"/>
              <a:t>3:15 </a:t>
            </a:r>
            <a:r>
              <a:rPr lang="en-US" sz="1600" dirty="0" smtClean="0"/>
              <a:t>Use of Summit </a:t>
            </a:r>
            <a:r>
              <a:rPr lang="en-US" sz="1600" dirty="0"/>
              <a:t>features </a:t>
            </a:r>
            <a:r>
              <a:rPr lang="en-US" sz="1600" dirty="0" smtClean="0"/>
              <a:t>– Yoon</a:t>
            </a:r>
          </a:p>
          <a:p>
            <a:r>
              <a:rPr lang="en-US" sz="1600" b="1" dirty="0" smtClean="0"/>
              <a:t>3:30 </a:t>
            </a:r>
            <a:r>
              <a:rPr lang="en-US" sz="1600" dirty="0"/>
              <a:t>Break - installations in progress</a:t>
            </a:r>
            <a:endParaRPr lang="en-US" sz="1600" dirty="0"/>
          </a:p>
          <a:p>
            <a:r>
              <a:rPr lang="en-US" sz="1600" b="1" dirty="0" smtClean="0"/>
              <a:t>4:00 </a:t>
            </a:r>
            <a:r>
              <a:rPr lang="en-US" sz="1600" i="1" u="sng" dirty="0"/>
              <a:t>Advanced workflows</a:t>
            </a:r>
            <a:r>
              <a:rPr lang="en-US" sz="1600" b="1" u="sng" dirty="0"/>
              <a:t> </a:t>
            </a:r>
            <a:endParaRPr lang="en-US" sz="1600" u="sng" dirty="0"/>
          </a:p>
          <a:p>
            <a:r>
              <a:rPr lang="en-US" sz="1600" b="1" dirty="0"/>
              <a:t>4:00</a:t>
            </a:r>
            <a:r>
              <a:rPr lang="en-US" sz="1600" dirty="0"/>
              <a:t> NAS &amp; PBT - </a:t>
            </a:r>
            <a:r>
              <a:rPr lang="en-US" sz="1600" dirty="0" err="1" smtClean="0"/>
              <a:t>Gounley</a:t>
            </a:r>
            <a:endParaRPr lang="en-US" sz="1600" dirty="0"/>
          </a:p>
          <a:p>
            <a:r>
              <a:rPr lang="en-US" sz="1600" b="1" dirty="0"/>
              <a:t>4:20 </a:t>
            </a:r>
            <a:r>
              <a:rPr lang="en-US" sz="1600" dirty="0" smtClean="0"/>
              <a:t>Data analysis workflow </a:t>
            </a:r>
            <a:r>
              <a:rPr lang="en-US" sz="1600" dirty="0"/>
              <a:t>- </a:t>
            </a:r>
            <a:r>
              <a:rPr lang="en-US" sz="1600" dirty="0" smtClean="0"/>
              <a:t>Wozniak</a:t>
            </a:r>
            <a:endParaRPr lang="en-US" sz="1600" dirty="0"/>
          </a:p>
          <a:p>
            <a:r>
              <a:rPr lang="en-US" sz="1600" b="1" dirty="0"/>
              <a:t>4:40 </a:t>
            </a:r>
            <a:r>
              <a:rPr lang="en-US" sz="1600" dirty="0"/>
              <a:t>The CANDLE DB &amp; Restarts - </a:t>
            </a:r>
            <a:r>
              <a:rPr lang="en-US" sz="1600" dirty="0" smtClean="0"/>
              <a:t>Wozniak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867834" y="2393575"/>
            <a:ext cx="4783169" cy="30223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5:00 </a:t>
            </a:r>
            <a:r>
              <a:rPr lang="en-US" sz="1600" i="1" u="sng" dirty="0"/>
              <a:t>Hands-on </a:t>
            </a:r>
            <a:r>
              <a:rPr lang="en-US" sz="1600" i="1" u="sng" dirty="0" smtClean="0"/>
              <a:t>session</a:t>
            </a:r>
          </a:p>
          <a:p>
            <a:endParaRPr lang="en-US" sz="1600" i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Wozniak - Noise workflow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Gounley</a:t>
            </a:r>
            <a:r>
              <a:rPr lang="en-US" sz="1600" dirty="0"/>
              <a:t>/Yoon - NAS and </a:t>
            </a:r>
            <a:r>
              <a:rPr lang="en-US" sz="1600" dirty="0" smtClean="0"/>
              <a:t>bagging/</a:t>
            </a:r>
            <a:r>
              <a:rPr lang="en-US" sz="1600" dirty="0" err="1" smtClean="0"/>
              <a:t>ensembling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Mohd-Yusof - Libraries </a:t>
            </a:r>
            <a:endParaRPr lang="en-US" sz="1600" dirty="0"/>
          </a:p>
          <a:p>
            <a:r>
              <a:rPr lang="en-US" sz="1600" dirty="0"/>
              <a:t/>
            </a:r>
            <a:br>
              <a:rPr lang="en-US" sz="1600" dirty="0"/>
            </a:br>
            <a:r>
              <a:rPr lang="en-US" sz="1600" b="1" dirty="0"/>
              <a:t>5:45 </a:t>
            </a:r>
            <a:r>
              <a:rPr lang="en-US" sz="1600" dirty="0"/>
              <a:t>Concluding questions &amp; discussion - </a:t>
            </a:r>
            <a:r>
              <a:rPr lang="en-US" sz="1600" dirty="0" smtClean="0"/>
              <a:t>Wozniak</a:t>
            </a:r>
            <a:endParaRPr lang="en-US" sz="1600" dirty="0"/>
          </a:p>
          <a:p>
            <a:r>
              <a:rPr lang="en-US" sz="1600" dirty="0"/>
              <a:t/>
            </a:r>
            <a:br>
              <a:rPr lang="en-US" sz="1600" dirty="0"/>
            </a:br>
            <a:r>
              <a:rPr lang="en-US" sz="1600" b="1" dirty="0"/>
              <a:t>6:00 </a:t>
            </a:r>
            <a:r>
              <a:rPr lang="en-US" sz="1600" dirty="0"/>
              <a:t>Dismissal</a:t>
            </a:r>
          </a:p>
          <a:p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  <a:p>
            <a:pPr algn="ctr">
              <a:lnSpc>
                <a:spcPct val="90000"/>
              </a:lnSpc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46471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99-template">
  <a:themeElements>
    <a:clrScheme name="ECP color palette">
      <a:dk1>
        <a:sysClr val="windowText" lastClr="000000"/>
      </a:dk1>
      <a:lt1>
        <a:sysClr val="window" lastClr="FFFFFF"/>
      </a:lt1>
      <a:dk2>
        <a:srgbClr val="266092"/>
      </a:dk2>
      <a:lt2>
        <a:srgbClr val="FFFFFF"/>
      </a:lt2>
      <a:accent1>
        <a:srgbClr val="266092"/>
      </a:accent1>
      <a:accent2>
        <a:srgbClr val="84B641"/>
      </a:accent2>
      <a:accent3>
        <a:srgbClr val="43B1E5"/>
      </a:accent3>
      <a:accent4>
        <a:srgbClr val="DA1F28"/>
      </a:accent4>
      <a:accent5>
        <a:srgbClr val="CC9900"/>
      </a:accent5>
      <a:accent6>
        <a:srgbClr val="0070B9"/>
      </a:accent6>
      <a:hlink>
        <a:srgbClr val="A03123"/>
      </a:hlink>
      <a:folHlink>
        <a:srgbClr val="00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solidFill>
            <a:schemeClr val="accent1"/>
          </a:solidFill>
        </a:ln>
        <a:effectLst/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/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dirty="0" smtClean="0">
            <a:solidFill>
              <a:schemeClr val="tx1"/>
            </a:solidFill>
          </a:defRPr>
        </a:defPPr>
      </a:lstStyle>
      <a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ctr">
          <a:lnSpc>
            <a:spcPct val="90000"/>
          </a:lnSpc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CANDLELib_ECP_2019" id="{8C0C58F9-E13D-C749-9CD8-D6ACD55E54AE}" vid="{C7F1EDA4-5412-C244-BA03-3C19A48BF1E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93156C96291C349BBF8B640319D465D" ma:contentTypeVersion="0" ma:contentTypeDescription="Create a new document." ma:contentTypeScope="" ma:versionID="8a71be8d30b42e8e74cf70a4a4cbda4c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85F602D-FF92-4BDD-B4C2-093468CCF75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A50EC660-24D0-43A0-AE5E-E274115E726B}">
  <ds:schemaRefs>
    <ds:schemaRef ds:uri="http://purl.org/dc/dcmitype/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19E20559-B232-4371-8690-E3D8007EDB8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99-template</Template>
  <TotalTime>11</TotalTime>
  <Words>35</Words>
  <Application>Microsoft Office PowerPoint</Application>
  <PresentationFormat>Custom</PresentationFormat>
  <Paragraphs>24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99-template</vt:lpstr>
      <vt:lpstr>CANDLE Tutorial: Agenda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CANDLE Tutorial: Agenda</dc:title>
  <dc:creator>Justin Wozniak</dc:creator>
  <cp:lastModifiedBy>Justin Wozniak</cp:lastModifiedBy>
  <cp:revision>8</cp:revision>
  <cp:lastPrinted>2019-01-14T20:07:20Z</cp:lastPrinted>
  <dcterms:created xsi:type="dcterms:W3CDTF">2020-02-03T17:41:39Z</dcterms:created>
  <dcterms:modified xsi:type="dcterms:W3CDTF">2020-02-03T17:52:42Z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0x010100693156C96291C349BBF8B640319D465D</vt:lpwstr>
  </property>
</Properties>
</file>