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6"/>
  </p:notesMasterIdLst>
  <p:sldIdLst>
    <p:sldId id="264" r:id="rId2"/>
    <p:sldId id="300" r:id="rId3"/>
    <p:sldId id="299" r:id="rId4"/>
    <p:sldId id="298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8" y="-2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/>
          </a:bodyPr>
          <a:lstStyle/>
          <a:p>
            <a:r>
              <a:rPr lang="en-US" dirty="0" smtClean="0"/>
              <a:t>CANCER deep learning environment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CANDLE TUTORIAL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 Tutorial @ Exascale Computing Project Annual Meeting</a:t>
            </a:r>
          </a:p>
          <a:p>
            <a:r>
              <a:rPr lang="en-US" dirty="0" smtClean="0"/>
              <a:t>January 14, 2019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009223" y="4262622"/>
            <a:ext cx="2692871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17372" y="3437210"/>
            <a:ext cx="5550054" cy="743805"/>
          </a:xfrm>
        </p:spPr>
        <p:txBody>
          <a:bodyPr>
            <a:normAutofit/>
          </a:bodyPr>
          <a:lstStyle/>
          <a:p>
            <a:r>
              <a:rPr lang="en-US" dirty="0"/>
              <a:t>Arvind </a:t>
            </a:r>
            <a:r>
              <a:rPr lang="en-US" dirty="0" smtClean="0"/>
              <a:t>Ramanathan, </a:t>
            </a:r>
            <a:br>
              <a:rPr lang="en-US" dirty="0" smtClean="0"/>
            </a:br>
            <a:r>
              <a:rPr lang="en-US" dirty="0" smtClean="0"/>
              <a:t>HARRY YOO, </a:t>
            </a:r>
            <a:br>
              <a:rPr lang="en-US" dirty="0" smtClean="0"/>
            </a:br>
            <a:r>
              <a:rPr lang="en-US" dirty="0" smtClean="0"/>
              <a:t>Jamal MOHD-YUSOF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1650"/>
            <a:ext cx="8372901" cy="621711"/>
          </a:xfrm>
        </p:spPr>
        <p:txBody>
          <a:bodyPr/>
          <a:lstStyle/>
          <a:p>
            <a:r>
              <a:rPr lang="en-US" dirty="0" smtClean="0"/>
              <a:t>CANDLE: Briefest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Running (mini) cancer application cases from partner “Pilot” projects</a:t>
            </a:r>
          </a:p>
          <a:p>
            <a:pPr lvl="1"/>
            <a:r>
              <a:rPr lang="en-US" sz="1600" dirty="0" smtClean="0"/>
              <a:t>Collaborate with National Cancer Institute, Frederick National Lab, etc.</a:t>
            </a:r>
          </a:p>
          <a:p>
            <a:pPr lvl="1"/>
            <a:endParaRPr lang="en-US" sz="1600" dirty="0"/>
          </a:p>
          <a:p>
            <a:r>
              <a:rPr lang="en-US" sz="1600" dirty="0" smtClean="0"/>
              <a:t>Focus on deep learning approach: TensorFlow, LBANN, et al.</a:t>
            </a:r>
          </a:p>
          <a:p>
            <a:endParaRPr lang="en-US" sz="1600" dirty="0"/>
          </a:p>
          <a:p>
            <a:r>
              <a:rPr lang="en-US" sz="1600" dirty="0" smtClean="0"/>
              <a:t>Focus on cases that require exascale: parallel training, ensembles</a:t>
            </a:r>
          </a:p>
          <a:p>
            <a:endParaRPr lang="en-US" sz="1600" dirty="0"/>
          </a:p>
          <a:p>
            <a:r>
              <a:rPr lang="en-US" sz="1600" dirty="0" smtClean="0"/>
              <a:t>Focus on scalable workflows: using the Swift/T workflow framework</a:t>
            </a:r>
          </a:p>
          <a:p>
            <a:endParaRPr lang="en-US" sz="1600" dirty="0"/>
          </a:p>
          <a:p>
            <a:r>
              <a:rPr lang="en-US" sz="1600" dirty="0" smtClean="0"/>
              <a:t>Today’s tutorial will give you an overview of the concepts and tools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CANDLE: CANcer Deep Learning Environment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9:00 a.m. </a:t>
            </a:r>
            <a:r>
              <a:rPr lang="en-US" sz="1600" dirty="0" smtClean="0"/>
              <a:t>	</a:t>
            </a:r>
            <a:r>
              <a:rPr lang="en-US" sz="1600" b="1" dirty="0" smtClean="0"/>
              <a:t>Justin </a:t>
            </a:r>
            <a:r>
              <a:rPr lang="en-US" sz="1600" b="1" dirty="0"/>
              <a:t>Wozniak </a:t>
            </a:r>
            <a:r>
              <a:rPr lang="en-US" sz="1600" dirty="0"/>
              <a:t>Set-up and Orientation, Overview of day (30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9:30 a.m. </a:t>
            </a:r>
            <a:r>
              <a:rPr lang="en-US" sz="1600" dirty="0" smtClean="0"/>
              <a:t>	</a:t>
            </a:r>
            <a:r>
              <a:rPr lang="en-US" sz="1600" b="1" dirty="0" smtClean="0"/>
              <a:t>Arvind </a:t>
            </a:r>
            <a:r>
              <a:rPr lang="en-US" sz="1600" b="1" dirty="0"/>
              <a:t>Ramanathan </a:t>
            </a:r>
            <a:r>
              <a:rPr lang="en-US" sz="1600" dirty="0"/>
              <a:t>Motivating examples (30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10:30 a.m. </a:t>
            </a:r>
            <a:r>
              <a:rPr lang="en-US" sz="1600" dirty="0" smtClean="0"/>
              <a:t>	</a:t>
            </a:r>
            <a:r>
              <a:rPr lang="en-US" sz="1600" b="1" dirty="0" smtClean="0"/>
              <a:t>Jamal </a:t>
            </a:r>
            <a:r>
              <a:rPr lang="en-US" sz="1600" b="1" dirty="0"/>
              <a:t>Mohd-Yusof </a:t>
            </a:r>
            <a:r>
              <a:rPr lang="en-US" sz="1600" dirty="0"/>
              <a:t>CANDLE libs (30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11:00 a.m. </a:t>
            </a:r>
            <a:r>
              <a:rPr lang="en-US" sz="1600" dirty="0" smtClean="0"/>
              <a:t>	</a:t>
            </a:r>
            <a:r>
              <a:rPr lang="en-US" sz="1600" b="1" dirty="0" smtClean="0"/>
              <a:t>Harry </a:t>
            </a:r>
            <a:r>
              <a:rPr lang="en-US" sz="1600" b="1" dirty="0"/>
              <a:t>Yoo </a:t>
            </a:r>
            <a:r>
              <a:rPr lang="en-US" sz="1600" dirty="0"/>
              <a:t>Migrating to CANDLE (45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11:45 a.m. </a:t>
            </a:r>
            <a:r>
              <a:rPr lang="en-US" sz="1600" dirty="0" smtClean="0"/>
              <a:t>	</a:t>
            </a:r>
            <a:r>
              <a:rPr lang="en-US" sz="1600" b="1" dirty="0" smtClean="0"/>
              <a:t>Lunch </a:t>
            </a:r>
            <a:r>
              <a:rPr lang="en-US" sz="1600" b="1" dirty="0"/>
              <a:t>break</a:t>
            </a:r>
            <a:r>
              <a:rPr lang="en-US" sz="1600" dirty="0"/>
              <a:t> (1hr 45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Justin </a:t>
            </a:r>
            <a:r>
              <a:rPr lang="en-US" sz="1600" b="1" dirty="0"/>
              <a:t>Wozniak </a:t>
            </a:r>
            <a:r>
              <a:rPr lang="en-US" sz="1600" dirty="0"/>
              <a:t>Hyperparameter </a:t>
            </a:r>
            <a:r>
              <a:rPr lang="en-US" sz="1600" dirty="0" smtClean="0"/>
              <a:t>Optimization (</a:t>
            </a:r>
            <a:r>
              <a:rPr lang="en-US" sz="1600" dirty="0"/>
              <a:t>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2:30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Harry </a:t>
            </a:r>
            <a:r>
              <a:rPr lang="en-US" sz="1600" b="1" dirty="0"/>
              <a:t>Yoo </a:t>
            </a:r>
            <a:r>
              <a:rPr lang="en-US" sz="1600" dirty="0"/>
              <a:t>Model Ensembles for UQ: Overview and examples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3:30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Justin </a:t>
            </a:r>
            <a:r>
              <a:rPr lang="en-US" sz="1600" b="1" dirty="0"/>
              <a:t>Wozniak </a:t>
            </a:r>
            <a:r>
              <a:rPr lang="en-US" sz="1600" dirty="0"/>
              <a:t>Data Parallelism: Overview and examples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4:30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Study </a:t>
            </a:r>
            <a:r>
              <a:rPr lang="en-US" sz="1600" b="1" dirty="0"/>
              <a:t>hall</a:t>
            </a:r>
            <a:r>
              <a:rPr lang="en-US" sz="1600" dirty="0"/>
              <a:t>, viz, requirements, feedbacks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5:30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Scheduled </a:t>
            </a:r>
            <a:r>
              <a:rPr lang="en-US" sz="1600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github.com/ECP-CANDLE</a:t>
            </a:r>
          </a:p>
          <a:p>
            <a:pPr lvl="1"/>
            <a:r>
              <a:rPr lang="en-US" dirty="0" smtClean="0"/>
              <a:t>Clone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  <a:r>
              <a:rPr lang="en-US" dirty="0" smtClean="0"/>
              <a:t> repo: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git@github.com:ECP-CANDLE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2019/ECP</a:t>
            </a:r>
          </a:p>
          <a:p>
            <a:pPr lvl="1"/>
            <a:r>
              <a:rPr lang="en-US" dirty="0" smtClean="0"/>
              <a:t>See the top-level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README</a:t>
            </a:r>
            <a:r>
              <a:rPr lang="en-US" dirty="0" smtClean="0"/>
              <a:t>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4741</TotalTime>
  <Words>137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presentation_16x9</vt:lpstr>
      <vt:lpstr>CANDLE TUTORIAL</vt:lpstr>
      <vt:lpstr>CANDLE: Briefest overview</vt:lpstr>
      <vt:lpstr>Schedule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169</cp:revision>
  <cp:lastPrinted>2017-11-28T23:46:34Z</cp:lastPrinted>
  <dcterms:created xsi:type="dcterms:W3CDTF">2015-11-17T20:01:38Z</dcterms:created>
  <dcterms:modified xsi:type="dcterms:W3CDTF">2019-01-14T14:54:57Z</dcterms:modified>
</cp:coreProperties>
</file>