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394" r:id="rId5"/>
    <p:sldId id="396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128" d="100"/>
          <a:sy n="128" d="100"/>
        </p:scale>
        <p:origin x="456" y="176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ibm.com/linuxonpower/2019/06/11/tensorflow-large-model-support-resourc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51A7-EC5B-5741-AE09-8E858A32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V100 GPU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9454-12FA-5D41-B681-4BBD238523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876" y="1386561"/>
            <a:ext cx="3464317" cy="4587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AF3F5-483D-8F45-8461-E76F3D64E64F}"/>
              </a:ext>
            </a:extLst>
          </p:cNvPr>
          <p:cNvSpPr txBox="1"/>
          <p:nvPr/>
        </p:nvSpPr>
        <p:spPr>
          <a:xfrm>
            <a:off x="365760" y="2360488"/>
            <a:ext cx="7180302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the GPU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80 Streaming Multiprocessors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16 GB HBM2, 900 GB/s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6MB L2 cache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8 512-bit memory controllers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each SM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32 FP64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64 FP32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64 Int32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96KB L1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TensorCores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E326E-0D2C-6448-8FBC-7FD4EB1F12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292" y="205367"/>
            <a:ext cx="4156692" cy="23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0BE5-D135-004B-9ED8-F525F8FD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Summit compute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9280-16F4-EF47-A13E-D26C844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NVLink</a:t>
            </a:r>
            <a:endParaRPr lang="en-US" dirty="0"/>
          </a:p>
          <a:p>
            <a:pPr lvl="1"/>
            <a:r>
              <a:rPr lang="en-US" dirty="0"/>
              <a:t>25 GB/s in each direction (peak rate)</a:t>
            </a:r>
          </a:p>
          <a:p>
            <a:pPr lvl="1"/>
            <a:r>
              <a:rPr lang="en-US" dirty="0"/>
              <a:t>2 links between processors</a:t>
            </a:r>
          </a:p>
          <a:p>
            <a:r>
              <a:rPr lang="en-US" dirty="0"/>
              <a:t>6 GPUs per Summit compute node</a:t>
            </a:r>
          </a:p>
          <a:p>
            <a:r>
              <a:rPr lang="en-US" dirty="0"/>
              <a:t>IBM Watson Machine Learning</a:t>
            </a:r>
          </a:p>
          <a:p>
            <a:pPr lvl="1"/>
            <a:r>
              <a:rPr lang="en-US" dirty="0"/>
              <a:t>Supports popular ML/DL packages and platforms</a:t>
            </a:r>
          </a:p>
          <a:p>
            <a:r>
              <a:rPr lang="en-US" dirty="0"/>
              <a:t>IBM TensorFlow Large Model Support</a:t>
            </a:r>
          </a:p>
          <a:p>
            <a:pPr lvl="1"/>
            <a:r>
              <a:rPr lang="en-US" dirty="0">
                <a:hlinkClick r:id="rId2"/>
              </a:rPr>
              <a:t>https://developer.ibm.com/linuxonpower/2019/06/11/tensorflow-large-model-support-resources/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95FD-AB72-3F49-AD91-63B8DA9396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7246" y="185229"/>
            <a:ext cx="5091390" cy="35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228</TotalTime>
  <Words>97</Words>
  <Application>Microsoft Macintosh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NVIDIA V100 GPU</vt:lpstr>
      <vt:lpstr>Summit compute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Yoon, Hong-Jun</dc:creator>
  <cp:lastModifiedBy>Yoon, Hong-Jun</cp:lastModifiedBy>
  <cp:revision>12</cp:revision>
  <cp:lastPrinted>2019-01-14T20:07:20Z</cp:lastPrinted>
  <dcterms:created xsi:type="dcterms:W3CDTF">2020-01-28T17:18:20Z</dcterms:created>
  <dcterms:modified xsi:type="dcterms:W3CDTF">2020-01-28T21:08:24Z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