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404" r:id="rId5"/>
    <p:sldId id="405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58" d="100"/>
          <a:sy n="58" d="100"/>
        </p:scale>
        <p:origin x="-672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CANDLE/Supervisor/Summit: NVM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NVM as a data preprocessing workspace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CANDLE/Supervisor/Summit: </a:t>
            </a:r>
            <a:r>
              <a:rPr lang="en-US" dirty="0" smtClean="0"/>
              <a:t>LSF &amp; JSRUN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support for LSF for Swift/T (new!)</a:t>
            </a:r>
          </a:p>
          <a:p>
            <a:r>
              <a:rPr lang="en-US" dirty="0" smtClean="0"/>
              <a:t>Support script modification via environment variables that inject macros into the </a:t>
            </a:r>
            <a:r>
              <a:rPr lang="en-US" smtClean="0"/>
              <a:t>scheduler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4</TotalTime>
  <Words>37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00-template</vt:lpstr>
      <vt:lpstr>CANDLE/Supervisor/Summit: NVM</vt:lpstr>
      <vt:lpstr>CANDLE/Supervisor/Summit: LSF &amp; JSRUN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3</cp:revision>
  <cp:lastPrinted>2019-01-14T20:07:20Z</cp:lastPrinted>
  <dcterms:created xsi:type="dcterms:W3CDTF">2020-01-28T20:30:34Z</dcterms:created>
  <dcterms:modified xsi:type="dcterms:W3CDTF">2020-01-28T20:35:25Z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