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6"/>
  </p:notesMasterIdLst>
  <p:sldIdLst>
    <p:sldId id="264" r:id="rId2"/>
    <p:sldId id="300" r:id="rId3"/>
    <p:sldId id="299" r:id="rId4"/>
    <p:sldId id="298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511" autoAdjust="0"/>
  </p:normalViewPr>
  <p:slideViewPr>
    <p:cSldViewPr snapToGrid="0" showGuides="1">
      <p:cViewPr varScale="1">
        <p:scale>
          <a:sx n="101" d="100"/>
          <a:sy n="101" d="100"/>
        </p:scale>
        <p:origin x="-88" y="-2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80A489-9093-C54A-B1C3-374F661A0010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6" y="4739217"/>
            <a:ext cx="3711039" cy="404284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469900" y="4635018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www.anl.gov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69900" y="4570711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5" y="574696"/>
            <a:ext cx="6151923" cy="304654"/>
          </a:xfrm>
        </p:spPr>
        <p:txBody>
          <a:bodyPr>
            <a:normAutofit/>
          </a:bodyPr>
          <a:lstStyle/>
          <a:p>
            <a:r>
              <a:rPr lang="en-US" dirty="0" smtClean="0"/>
              <a:t>CANCER deep learning environment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6825"/>
            <a:ext cx="5126945" cy="2029968"/>
          </a:xfrm>
        </p:spPr>
        <p:txBody>
          <a:bodyPr/>
          <a:lstStyle/>
          <a:p>
            <a:r>
              <a:rPr lang="en-US" dirty="0" smtClean="0"/>
              <a:t>CANDLE TUTORIAL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Justin M Wozniak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Computer Scientist</a:t>
            </a:r>
          </a:p>
          <a:p>
            <a:r>
              <a:rPr lang="en-US" dirty="0" smtClean="0"/>
              <a:t>Data Science &amp; Learning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69900" y="4408039"/>
            <a:ext cx="5894492" cy="549230"/>
          </a:xfrm>
        </p:spPr>
        <p:txBody>
          <a:bodyPr/>
          <a:lstStyle/>
          <a:p>
            <a:r>
              <a:rPr lang="en-US" dirty="0" smtClean="0"/>
              <a:t>CANDLE Tutorial @ Exascale Computing Project Annual Meeting</a:t>
            </a:r>
          </a:p>
          <a:p>
            <a:r>
              <a:rPr lang="en-US" dirty="0" smtClean="0"/>
              <a:t>January 14, 2019</a:t>
            </a:r>
            <a:endParaRPr lang="en-US" dirty="0"/>
          </a:p>
        </p:txBody>
      </p:sp>
      <p:pic>
        <p:nvPicPr>
          <p:cNvPr id="15" name="Picture 2" descr="C:\cygwin\home\wozniak\collab\CANDLE-Papers\2017\AMD\CANDLE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43" y="1394579"/>
            <a:ext cx="2080801" cy="1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009223" y="4262622"/>
            <a:ext cx="2692871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17372" y="3437210"/>
            <a:ext cx="5550054" cy="743805"/>
          </a:xfrm>
        </p:spPr>
        <p:txBody>
          <a:bodyPr>
            <a:normAutofit/>
          </a:bodyPr>
          <a:lstStyle/>
          <a:p>
            <a:r>
              <a:rPr lang="en-US" dirty="0"/>
              <a:t>Arvind </a:t>
            </a:r>
            <a:r>
              <a:rPr lang="en-US" dirty="0" smtClean="0"/>
              <a:t>Ramanathan, </a:t>
            </a:r>
            <a:br>
              <a:rPr lang="en-US" dirty="0" smtClean="0"/>
            </a:br>
            <a:r>
              <a:rPr lang="en-US" dirty="0" smtClean="0"/>
              <a:t>HARRY YOO, </a:t>
            </a:r>
            <a:br>
              <a:rPr lang="en-US" dirty="0" smtClean="0"/>
            </a:br>
            <a:r>
              <a:rPr lang="en-US" dirty="0" smtClean="0"/>
              <a:t>Jamal MOHD-YUSOF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1650"/>
            <a:ext cx="8372901" cy="621711"/>
          </a:xfrm>
        </p:spPr>
        <p:txBody>
          <a:bodyPr/>
          <a:lstStyle/>
          <a:p>
            <a:r>
              <a:rPr lang="en-US" dirty="0" smtClean="0"/>
              <a:t>CANDLE: Briefest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Running (mini) cancer application cases from partner “Pilot” projects</a:t>
            </a:r>
          </a:p>
          <a:p>
            <a:pPr lvl="1"/>
            <a:r>
              <a:rPr lang="en-US" sz="1600" dirty="0" smtClean="0"/>
              <a:t>Collaborate with National Cancer Institute, Frederick National Lab, etc.</a:t>
            </a:r>
          </a:p>
          <a:p>
            <a:pPr lvl="1"/>
            <a:endParaRPr lang="en-US" sz="1600" dirty="0"/>
          </a:p>
          <a:p>
            <a:r>
              <a:rPr lang="en-US" sz="1600" dirty="0" smtClean="0"/>
              <a:t>Focus on deep learning approach: TensorFlow, LBANN, et al.</a:t>
            </a:r>
          </a:p>
          <a:p>
            <a:endParaRPr lang="en-US" sz="1600" dirty="0"/>
          </a:p>
          <a:p>
            <a:r>
              <a:rPr lang="en-US" sz="1600" dirty="0" smtClean="0"/>
              <a:t>Focus on cases that require exascale: parallel training, ensembles</a:t>
            </a:r>
          </a:p>
          <a:p>
            <a:endParaRPr lang="en-US" sz="1600" dirty="0"/>
          </a:p>
          <a:p>
            <a:r>
              <a:rPr lang="en-US" sz="1600" dirty="0" smtClean="0"/>
              <a:t>Focus on scalable workflows: using the Swift/T workflow framework</a:t>
            </a:r>
          </a:p>
          <a:p>
            <a:endParaRPr lang="en-US" sz="1600" dirty="0"/>
          </a:p>
          <a:p>
            <a:r>
              <a:rPr lang="en-US" sz="1600" dirty="0" smtClean="0"/>
              <a:t>Today’s tutorial will give you an overview of the concepts and tools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CANDLE: </a:t>
            </a:r>
            <a:r>
              <a:rPr lang="en-US" dirty="0" err="1"/>
              <a:t>CANcer</a:t>
            </a:r>
            <a:r>
              <a:rPr lang="en-US" dirty="0"/>
              <a:t> Deep Learning Environment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9:00 a.m. </a:t>
            </a:r>
            <a:r>
              <a:rPr lang="en-US" sz="1600" dirty="0" smtClean="0"/>
              <a:t>	Justin </a:t>
            </a:r>
            <a:r>
              <a:rPr lang="en-US" sz="1600" dirty="0"/>
              <a:t>Wozniak Set-up and Orientation, Overview of day (30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9:30 a.m. </a:t>
            </a:r>
            <a:r>
              <a:rPr lang="en-US" sz="1600" dirty="0" smtClean="0"/>
              <a:t>	Arvind </a:t>
            </a:r>
            <a:r>
              <a:rPr lang="en-US" sz="1600" dirty="0"/>
              <a:t>Ramanathan Motivating examples (30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10:30 a.m. </a:t>
            </a:r>
            <a:r>
              <a:rPr lang="en-US" sz="1600" dirty="0" smtClean="0"/>
              <a:t>	Jamal </a:t>
            </a:r>
            <a:r>
              <a:rPr lang="en-US" sz="1600" dirty="0"/>
              <a:t>Mohd-Yusof CANDLE libs (30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11:00 a.m. </a:t>
            </a:r>
            <a:r>
              <a:rPr lang="en-US" sz="1600" dirty="0" smtClean="0"/>
              <a:t>	Harry </a:t>
            </a:r>
            <a:r>
              <a:rPr lang="en-US" sz="1600" dirty="0"/>
              <a:t>Yoo Migrating to CANDLE (45 min)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11:45 a.m. </a:t>
            </a:r>
            <a:r>
              <a:rPr lang="en-US" sz="1600" dirty="0" smtClean="0"/>
              <a:t>	Lunch </a:t>
            </a:r>
            <a:r>
              <a:rPr lang="en-US" sz="1600" dirty="0"/>
              <a:t>break (1hr 45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1:30 p.m. </a:t>
            </a:r>
            <a:r>
              <a:rPr lang="en-US" sz="1600" dirty="0" smtClean="0"/>
              <a:t>	Justin </a:t>
            </a:r>
            <a:r>
              <a:rPr lang="en-US" sz="1600" dirty="0"/>
              <a:t>Wozniak Hyperparameter </a:t>
            </a:r>
            <a:r>
              <a:rPr lang="en-US" sz="1600" dirty="0" smtClean="0"/>
              <a:t>Optimization (</a:t>
            </a:r>
            <a:r>
              <a:rPr lang="en-US" sz="1600" dirty="0"/>
              <a:t>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2:30 p.m. </a:t>
            </a:r>
            <a:r>
              <a:rPr lang="en-US" sz="1600" dirty="0" smtClean="0"/>
              <a:t>	Harry </a:t>
            </a:r>
            <a:r>
              <a:rPr lang="en-US" sz="1600" dirty="0"/>
              <a:t>Yoo Model Ensembles for UQ: Overview and examples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3:30 p.m. </a:t>
            </a:r>
            <a:r>
              <a:rPr lang="en-US" sz="1600" dirty="0" smtClean="0"/>
              <a:t>	Justin </a:t>
            </a:r>
            <a:r>
              <a:rPr lang="en-US" sz="1600" dirty="0"/>
              <a:t>Wozniak Data Parallelism: Overview and examples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4:30 p.m. </a:t>
            </a:r>
            <a:r>
              <a:rPr lang="en-US" sz="1600" dirty="0" smtClean="0"/>
              <a:t>	Study </a:t>
            </a:r>
            <a:r>
              <a:rPr lang="en-US" sz="1600" dirty="0"/>
              <a:t>hall, viz, requirements, feedbacks (60 min)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5:30 p.m. </a:t>
            </a:r>
            <a:r>
              <a:rPr lang="en-US" sz="1600" dirty="0" smtClean="0"/>
              <a:t>	Scheduled </a:t>
            </a:r>
            <a:r>
              <a:rPr lang="en-US" sz="16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/>
              <a:t>be found here: 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github.com/ECP-CANDLE</a:t>
            </a:r>
          </a:p>
          <a:p>
            <a:pPr lvl="1"/>
            <a:r>
              <a:rPr lang="en-US" dirty="0" smtClean="0"/>
              <a:t>Clone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  <a:r>
              <a:rPr lang="en-US" dirty="0" smtClean="0"/>
              <a:t> repo: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git@github.com:ECP-CANDLE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Tutorials.git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2019/ECP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/>
              <a:t>the top-level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README</a:t>
            </a:r>
            <a:r>
              <a:rPr lang="en-US" dirty="0" smtClean="0"/>
              <a:t> to get started with the installation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4739</TotalTime>
  <Words>137</Words>
  <Application>Microsoft Office PowerPoint</Application>
  <PresentationFormat>On-screen Show (16:9)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presentation_16x9</vt:lpstr>
      <vt:lpstr>CANDLE TUTORIAL</vt:lpstr>
      <vt:lpstr>CANDLE: Briefest overview</vt:lpstr>
      <vt:lpstr>Schedule</vt:lpstr>
      <vt:lpstr>Hands-on TUTORIALS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Miesen</dc:creator>
  <cp:lastModifiedBy>Justin Wozniak</cp:lastModifiedBy>
  <cp:revision>168</cp:revision>
  <cp:lastPrinted>2017-11-28T23:46:34Z</cp:lastPrinted>
  <dcterms:created xsi:type="dcterms:W3CDTF">2015-11-17T20:01:38Z</dcterms:created>
  <dcterms:modified xsi:type="dcterms:W3CDTF">2019-01-14T14:51:35Z</dcterms:modified>
</cp:coreProperties>
</file>