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85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74" d="100"/>
          <a:sy n="74" d="100"/>
        </p:scale>
        <p:origin x="-288" y="-5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</a:t>
            </a:r>
            <a:r>
              <a:rPr lang="en-US" dirty="0" smtClean="0"/>
              <a:t>Tutorial: Agenda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59418" y="483979"/>
            <a:ext cx="4640745" cy="1909596"/>
          </a:xfrm>
        </p:spPr>
        <p:txBody>
          <a:bodyPr/>
          <a:lstStyle/>
          <a:p>
            <a:r>
              <a:rPr lang="en-US" sz="2000" b="1" dirty="0" smtClean="0"/>
              <a:t>John </a:t>
            </a:r>
            <a:r>
              <a:rPr lang="en-US" sz="2000" b="1" dirty="0" err="1" smtClean="0"/>
              <a:t>Gounley</a:t>
            </a:r>
            <a:r>
              <a:rPr lang="en-US" sz="2000" b="1" dirty="0" smtClean="0"/>
              <a:t> 		(ORNL)</a:t>
            </a:r>
          </a:p>
          <a:p>
            <a:r>
              <a:rPr lang="en-US" sz="2000" b="1" dirty="0" smtClean="0"/>
              <a:t>Jamal Mohd-Yusof	(LANL)</a:t>
            </a:r>
          </a:p>
          <a:p>
            <a:r>
              <a:rPr lang="en-US" sz="2000" b="1" dirty="0" smtClean="0"/>
              <a:t>Justin M. Wozniak	(ANL)</a:t>
            </a:r>
          </a:p>
          <a:p>
            <a:r>
              <a:rPr lang="en-US" sz="2000" b="1" dirty="0" smtClean="0"/>
              <a:t>Hong-Jun Yoon	(ORNL)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292964" y="1092625"/>
            <a:ext cx="4413507" cy="484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2:30 </a:t>
            </a:r>
            <a:r>
              <a:rPr lang="en-US" sz="1600" i="1" u="sng" dirty="0" smtClean="0"/>
              <a:t>High-level introductions</a:t>
            </a:r>
            <a:endParaRPr lang="en-US" sz="1600" b="1" dirty="0" smtClean="0"/>
          </a:p>
          <a:p>
            <a:r>
              <a:rPr lang="en-US" sz="1600" b="1" dirty="0" smtClean="0"/>
              <a:t>2:30 </a:t>
            </a:r>
            <a:r>
              <a:rPr lang="en-US" sz="1600" dirty="0"/>
              <a:t>CANDLE Overview - </a:t>
            </a:r>
            <a:r>
              <a:rPr lang="en-US" sz="1600" dirty="0" err="1" smtClean="0"/>
              <a:t>Gounley</a:t>
            </a:r>
            <a:endParaRPr lang="en-US" sz="1600" dirty="0"/>
          </a:p>
          <a:p>
            <a:r>
              <a:rPr lang="en-US" sz="1600" b="1" dirty="0" smtClean="0"/>
              <a:t>2:40 </a:t>
            </a:r>
            <a:r>
              <a:rPr lang="en-US" sz="1600" dirty="0"/>
              <a:t>Software </a:t>
            </a:r>
            <a:r>
              <a:rPr lang="en-US" sz="1600" dirty="0" smtClean="0"/>
              <a:t>installation - Wozniak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2:45 </a:t>
            </a:r>
            <a:r>
              <a:rPr lang="en-US" sz="1600" dirty="0"/>
              <a:t>CANDLE Library - </a:t>
            </a:r>
            <a:r>
              <a:rPr lang="en-US" sz="1600" dirty="0" smtClean="0"/>
              <a:t>Mohd-Yusof</a:t>
            </a:r>
          </a:p>
          <a:p>
            <a:r>
              <a:rPr lang="en-US" sz="1600" b="1" dirty="0" smtClean="0"/>
              <a:t>3:00 </a:t>
            </a:r>
            <a:r>
              <a:rPr lang="en-US" sz="1600" dirty="0"/>
              <a:t>CANDLE Workflows </a:t>
            </a:r>
            <a:r>
              <a:rPr lang="en-US" sz="1600" dirty="0" smtClean="0"/>
              <a:t>– Wozniak</a:t>
            </a:r>
          </a:p>
          <a:p>
            <a:r>
              <a:rPr lang="en-US" sz="1600" b="1" dirty="0" smtClean="0"/>
              <a:t>3:15 </a:t>
            </a:r>
            <a:r>
              <a:rPr lang="en-US" sz="1600" dirty="0" smtClean="0"/>
              <a:t>Use of Summit </a:t>
            </a:r>
            <a:r>
              <a:rPr lang="en-US" sz="1600" dirty="0"/>
              <a:t>features </a:t>
            </a:r>
            <a:r>
              <a:rPr lang="en-US" sz="1600" dirty="0" smtClean="0"/>
              <a:t>– Yoon</a:t>
            </a:r>
          </a:p>
          <a:p>
            <a:r>
              <a:rPr lang="en-US" sz="1600" b="1" dirty="0" smtClean="0"/>
              <a:t>3:30 </a:t>
            </a:r>
            <a:r>
              <a:rPr lang="en-US" sz="1600" dirty="0"/>
              <a:t>Break - installations in progress</a:t>
            </a:r>
            <a:endParaRPr lang="en-US" sz="1600" dirty="0"/>
          </a:p>
          <a:p>
            <a:r>
              <a:rPr lang="en-US" sz="1600" b="1" dirty="0" smtClean="0"/>
              <a:t>4:00 </a:t>
            </a:r>
            <a:r>
              <a:rPr lang="en-US" sz="1600" i="1" u="sng" dirty="0"/>
              <a:t>Advanced workflows</a:t>
            </a:r>
            <a:r>
              <a:rPr lang="en-US" sz="1600" b="1" u="sng" dirty="0"/>
              <a:t> </a:t>
            </a:r>
            <a:endParaRPr lang="en-US" sz="1600" u="sng" dirty="0"/>
          </a:p>
          <a:p>
            <a:r>
              <a:rPr lang="en-US" sz="1600" b="1" dirty="0"/>
              <a:t>4:00</a:t>
            </a:r>
            <a:r>
              <a:rPr lang="en-US" sz="1600" dirty="0"/>
              <a:t> NAS &amp; PBT - </a:t>
            </a:r>
            <a:r>
              <a:rPr lang="en-US" sz="1600" dirty="0" err="1" smtClean="0"/>
              <a:t>Gounley</a:t>
            </a:r>
            <a:endParaRPr lang="en-US" sz="1600" dirty="0"/>
          </a:p>
          <a:p>
            <a:r>
              <a:rPr lang="en-US" sz="1600" b="1" dirty="0"/>
              <a:t>4:20 </a:t>
            </a:r>
            <a:r>
              <a:rPr lang="en-US" sz="1600" dirty="0" smtClean="0"/>
              <a:t>Data analysis workflow </a:t>
            </a:r>
            <a:r>
              <a:rPr lang="en-US" sz="1600" dirty="0"/>
              <a:t>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b="1" dirty="0"/>
              <a:t>4:40 </a:t>
            </a:r>
            <a:r>
              <a:rPr lang="en-US" sz="1600" dirty="0"/>
              <a:t>The CANDLE DB &amp; Restarts - </a:t>
            </a:r>
            <a:r>
              <a:rPr lang="en-US" sz="1600" dirty="0" smtClean="0"/>
              <a:t>Wozniak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7834" y="2393575"/>
            <a:ext cx="4783169" cy="302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5:00 </a:t>
            </a:r>
            <a:r>
              <a:rPr lang="en-US" sz="1600" i="1" u="sng" dirty="0"/>
              <a:t>Hands-on </a:t>
            </a:r>
            <a:r>
              <a:rPr lang="en-US" sz="1600" i="1" u="sng" dirty="0" smtClean="0"/>
              <a:t>session</a:t>
            </a:r>
          </a:p>
          <a:p>
            <a:endParaRPr lang="en-US" sz="16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Wozniak - Noise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Gounley</a:t>
            </a:r>
            <a:r>
              <a:rPr lang="en-US" sz="1600" dirty="0"/>
              <a:t>/Yoon - NAS and </a:t>
            </a:r>
            <a:r>
              <a:rPr lang="en-US" sz="1600" dirty="0" smtClean="0"/>
              <a:t>bagging/</a:t>
            </a:r>
            <a:r>
              <a:rPr lang="en-US" sz="1600" dirty="0" err="1" smtClean="0"/>
              <a:t>ensembling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Mohd-Yusof - Libraries 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5:45 </a:t>
            </a:r>
            <a:r>
              <a:rPr lang="en-US" sz="1600" dirty="0"/>
              <a:t>Concluding questions &amp; discussion 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6:00 </a:t>
            </a:r>
            <a:r>
              <a:rPr lang="en-US" sz="1600" dirty="0"/>
              <a:t>Dismissal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9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99-template</Template>
  <TotalTime>13</TotalTime>
  <Words>35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99-template</vt:lpstr>
      <vt:lpstr>CANDLE Tutorial: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Agenda</dc:title>
  <dc:creator>Justin Wozniak</dc:creator>
  <cp:lastModifiedBy>Justin Wozniak</cp:lastModifiedBy>
  <cp:revision>8</cp:revision>
  <cp:lastPrinted>2019-01-14T20:07:20Z</cp:lastPrinted>
  <dcterms:created xsi:type="dcterms:W3CDTF">2020-02-03T17:41:39Z</dcterms:created>
  <dcterms:modified xsi:type="dcterms:W3CDTF">2020-02-03T17:55:16Z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