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8"/>
  </p:notesMasterIdLst>
  <p:handoutMasterIdLst>
    <p:handoutMasterId r:id="rId9"/>
  </p:handoutMasterIdLst>
  <p:sldIdLst>
    <p:sldId id="385" r:id="rId5"/>
    <p:sldId id="405" r:id="rId6"/>
    <p:sldId id="393" r:id="rId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55" d="100"/>
          <a:sy n="55" d="100"/>
        </p:scale>
        <p:origin x="-808" y="-64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8636726" cy="929485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dirty="0" smtClean="0"/>
              <a:t>Software installation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January 2019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the tutorial, install the </a:t>
            </a:r>
            <a:r>
              <a:rPr lang="en-US" dirty="0" err="1" smtClean="0"/>
              <a:t>conda</a:t>
            </a:r>
            <a:r>
              <a:rPr lang="en-US" dirty="0" smtClean="0"/>
              <a:t> and </a:t>
            </a:r>
            <a:r>
              <a:rPr lang="en-US" dirty="0" err="1" smtClean="0"/>
              <a:t>spack</a:t>
            </a:r>
            <a:r>
              <a:rPr lang="en-US" dirty="0" smtClean="0"/>
              <a:t> components described </a:t>
            </a:r>
            <a:r>
              <a:rPr lang="en-US" dirty="0" smtClean="0"/>
              <a:t>here, and run the stand-alone test.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github.com/ECP-CANDLE/Tutorials/tree/master/2020/ECP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During the sessions, if on the hotel network, consider running the tutorial on a remote workstation to limit network congestion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6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24837</TotalTime>
  <Words>132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Presentations (Wide Screen)</vt:lpstr>
      <vt:lpstr>CANDLE Tutorial: Software installation</vt:lpstr>
      <vt:lpstr>Installation instructions</vt:lpstr>
      <vt:lpstr>Acknowledgments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Justin Wozniak</cp:lastModifiedBy>
  <cp:revision>452</cp:revision>
  <cp:lastPrinted>2019-01-14T20:07:20Z</cp:lastPrinted>
  <dcterms:created xsi:type="dcterms:W3CDTF">2015-03-03T13:47:39Z</dcterms:created>
  <dcterms:modified xsi:type="dcterms:W3CDTF">2020-02-03T17:56:10Z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