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37D3-5EE0-4746-8D8D-486E22248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D78E-D2CE-7E45-82E6-4E34111E9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FAF0-A862-DC4B-856E-1D59A11D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9156-C1EE-CC40-90E5-002DF7DE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10F5-0D9E-514A-988D-909040EB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EB90-1175-514D-B28E-79ACA540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29709-6364-0747-A577-3239A0728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8E2A-A42F-9D48-9FDC-11F004CE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568A-94A0-D047-8722-2497BCD2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AFB1-9E4B-9E4D-AE77-23CC3D9C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7B373-B8E1-1648-9BB6-44A9BA19D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2B743-138E-9F48-AF37-84D20CAAC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FD5B0-21E1-684A-A149-19595C4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A70A-F235-4540-8C8B-023F3020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7417-EE09-B94D-9A31-7B755D16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1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0FFC-3C13-7443-95E7-B12FDBB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A07B-20BB-5B46-9381-787E7C90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537A-7CC7-5446-A919-1ACFC8B0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65B8-2A0C-0E46-B79F-AFA1AC91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E1C2-2D6B-3C47-BF70-05B1F1AB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8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737-E963-1C4A-A678-3D9CD8A3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F2C04-BD4A-6B49-A8B8-B3ADFCF8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1051-7C70-6D44-BCF4-C3977AE6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39A0-F135-5B44-BFB1-9D6992D8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0AF7-BF9E-FF42-84A4-F9D4A532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A589-E02E-9F4E-8CDC-143851A9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5D7F-7178-5449-8535-F7FFBC559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A000A-5D91-E240-AF25-79C728CE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464C1-916E-A247-AEAE-7142FCB4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F0A61-635C-8740-89ED-9B23862E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A18A-3D86-B749-A51D-A79A39B9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9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D491-F0B5-8049-93E4-63592351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AC61F-D5E8-5C4C-838D-93AAE66A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F4A4-F88A-AD43-A1E4-8F2A5690C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4D25A-1059-974E-967D-A2B87B0C7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DB798-4C45-D749-AEC3-D26F8CEBA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0CDEC-50A4-6348-8EF6-D74367A0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893C1-3B37-244D-88A5-A0E8066A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2BE6F-2A50-844D-9D7F-36E1261E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106A-C5FE-164C-A782-9A8750EA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388AD-AD23-0543-A937-531B878C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C9C42-F6DF-B64F-933F-A48F2684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4610A-A892-FD4F-B911-F1DA289F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D966B-5008-F64F-BD27-25C5A4D8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88AF5-E10B-2D41-AF81-738C042D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73EB3-8C99-9348-9203-629C18FD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A1B9-02E0-714E-B64C-24F2E14A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A618-B4EF-124C-8D2C-7F0CA72E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1C2B3-FD86-064D-A7CD-C588AB94E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5B98C-B285-AE4A-AD39-17FCABF8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D11F2-D39A-9549-8F1E-24FBCF3A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0BA6-68DC-3948-A4D5-4D5EF8FE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C9C7-7D48-8B43-BB04-71912932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EE3DC-1891-454F-8046-55A4750E1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94593-C619-8E4B-8301-6F1ACE631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E494A-AE0C-FF4B-ABFB-3DE86934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48048-A3C3-7548-BE8B-EEA77E32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28BF4-70F7-C747-850E-E9F8F785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0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44E3-9935-734F-BF04-EE54F938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BC45A-4438-7346-8A2B-F3A9E412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578E-D768-E24D-AD7C-8A4D41323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43D7-B0FF-CB4B-A1CF-2CCEE6CD943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24D9-D475-1B41-949B-769216AAC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EE7-0469-1E4F-88FE-C979029D5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58DD-9E39-1445-ADC4-907CEDAE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benchmark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the </a:t>
            </a:r>
            <a:r>
              <a:rPr lang="en-US" dirty="0" err="1"/>
              <a:t>hyperparameter</a:t>
            </a:r>
            <a:r>
              <a:rPr lang="en-US" dirty="0"/>
              <a:t> search and UQ (and more?) workflows in a consistent, convenient way</a:t>
            </a:r>
          </a:p>
          <a:p>
            <a:pPr lvl="1"/>
            <a:r>
              <a:rPr lang="en-US" dirty="0"/>
              <a:t>Standardized network specification format</a:t>
            </a:r>
          </a:p>
          <a:p>
            <a:pPr lvl="2"/>
            <a:r>
              <a:rPr lang="en-US" dirty="0" err="1"/>
              <a:t>default_model_file</a:t>
            </a:r>
            <a:endParaRPr lang="en-US" dirty="0"/>
          </a:p>
          <a:p>
            <a:pPr lvl="1"/>
            <a:r>
              <a:rPr lang="en-US" dirty="0"/>
              <a:t>Standardized command line intercept protocol</a:t>
            </a:r>
          </a:p>
          <a:p>
            <a:pPr lvl="2"/>
            <a:r>
              <a:rPr lang="en-US" dirty="0"/>
              <a:t>Overwrite the default model as needed</a:t>
            </a:r>
          </a:p>
          <a:p>
            <a:pPr lvl="1"/>
            <a:r>
              <a:rPr lang="en-US" dirty="0"/>
              <a:t>Standardized initialize and run protocol</a:t>
            </a:r>
          </a:p>
          <a:p>
            <a:pPr lvl="2"/>
            <a:r>
              <a:rPr lang="en-US" dirty="0"/>
              <a:t>Use same defaults across frameworks</a:t>
            </a:r>
          </a:p>
          <a:p>
            <a:pPr lvl="2"/>
            <a:r>
              <a:rPr lang="en-US" dirty="0"/>
              <a:t>run(</a:t>
            </a:r>
            <a:r>
              <a:rPr lang="en-US" dirty="0" err="1"/>
              <a:t>gParameters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Overall goal: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3B51-F90A-4446-830B-BD792EE0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MNIST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8AF4-F64B-A04F-B520-D0F4F761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model = Sequential()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(Dense(512, activation='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=(784,)))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(Dropout(0.2))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(Dense(512, activation='</a:t>
            </a:r>
            <a:r>
              <a:rPr lang="en-US" dirty="0" err="1"/>
              <a:t>relu</a:t>
            </a:r>
            <a:r>
              <a:rPr lang="en-US" dirty="0"/>
              <a:t>’))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(Dropout(0.2))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</a:t>
            </a:r>
            <a:r>
              <a:rPr lang="en-US" dirty="0" err="1"/>
              <a:t>num_classes</a:t>
            </a:r>
            <a:r>
              <a:rPr lang="en-US" dirty="0"/>
              <a:t>, activation='</a:t>
            </a:r>
            <a:r>
              <a:rPr lang="en-US" dirty="0" err="1"/>
              <a:t>softmax</a:t>
            </a:r>
            <a:r>
              <a:rPr lang="en-US" dirty="0"/>
              <a:t>’))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model.summary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in a default model file;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Dense=‘512, 512’</a:t>
            </a:r>
          </a:p>
          <a:p>
            <a:pPr marL="0" indent="0">
              <a:buNone/>
            </a:pPr>
            <a:r>
              <a:rPr lang="en-US" dirty="0"/>
              <a:t>Drop = 0.2</a:t>
            </a:r>
          </a:p>
          <a:p>
            <a:pPr marL="0" indent="0">
              <a:buNone/>
            </a:pPr>
            <a:r>
              <a:rPr lang="en-US" dirty="0"/>
              <a:t>Activation = ‘</a:t>
            </a:r>
            <a:r>
              <a:rPr lang="en-US" dirty="0" err="1"/>
              <a:t>relu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 err="1"/>
              <a:t>Out_activation</a:t>
            </a:r>
            <a:r>
              <a:rPr lang="en-US" dirty="0"/>
              <a:t> = ‘</a:t>
            </a:r>
            <a:r>
              <a:rPr lang="en-US" dirty="0" err="1"/>
              <a:t>softmax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7BA54-0F04-F143-A3C4-FE8FD3CAF7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sequential 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227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18EE-F903-F744-ABCA-38199A4D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benchmark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1C66-C3A2-8E4D-9CFF-CDF403F1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Coded in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Applicable to a variety of ML problems </a:t>
            </a:r>
          </a:p>
          <a:p>
            <a:pPr lvl="1"/>
            <a:r>
              <a:rPr lang="en-US" dirty="0"/>
              <a:t>Can target multiple execution frameworks including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CNTK, </a:t>
            </a:r>
            <a:r>
              <a:rPr lang="en-US" dirty="0" err="1"/>
              <a:t>mxNet</a:t>
            </a:r>
            <a:endParaRPr lang="en-US" dirty="0"/>
          </a:p>
          <a:p>
            <a:pPr lvl="2"/>
            <a:r>
              <a:rPr lang="en-US" dirty="0"/>
              <a:t>Each framework may have different default parameters</a:t>
            </a:r>
          </a:p>
          <a:p>
            <a:pPr lvl="1"/>
            <a:r>
              <a:rPr lang="en-US" dirty="0"/>
              <a:t>Leverage existing packages: </a:t>
            </a:r>
            <a:r>
              <a:rPr lang="en-US" dirty="0" err="1"/>
              <a:t>numpy</a:t>
            </a:r>
            <a:r>
              <a:rPr lang="en-US" dirty="0"/>
              <a:t>, pandas, etc. </a:t>
            </a:r>
          </a:p>
          <a:p>
            <a:r>
              <a:rPr lang="en-US" dirty="0"/>
              <a:t>Provides various utility packages</a:t>
            </a:r>
          </a:p>
          <a:p>
            <a:pPr lvl="1"/>
            <a:r>
              <a:rPr lang="en-US" dirty="0" err="1"/>
              <a:t>Default_utils.py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File_utils.py</a:t>
            </a:r>
            <a:endParaRPr lang="en-US" dirty="0"/>
          </a:p>
          <a:p>
            <a:pPr lvl="1"/>
            <a:r>
              <a:rPr lang="en-US" dirty="0" err="1"/>
              <a:t>Data_utils.py</a:t>
            </a:r>
            <a:endParaRPr lang="en-US" dirty="0"/>
          </a:p>
          <a:p>
            <a:pPr lvl="1"/>
            <a:r>
              <a:rPr lang="en-US" dirty="0" err="1"/>
              <a:t>Keras_utils.py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2FE44-7848-4547-909D-BF8351C0C7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714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D4F9-8225-604B-B2D8-22D7A3E8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03327-3104-4442-A5B1-311C3D425A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P3B1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240C-849F-CC4E-8DAE-D3E62325C3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s://raw.githubusercontent.com/ECP-CANDLE/Benchmarks/master/Pilot3/P3B1/images/MTL1.png">
            <a:extLst>
              <a:ext uri="{FF2B5EF4-FFF2-40B4-BE49-F238E27FC236}">
                <a16:creationId xmlns:a16="http://schemas.microsoft.com/office/drawing/2014/main" id="{84F615A9-4D19-BA40-A39F-D1865D714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97" y="1886029"/>
            <a:ext cx="4543073" cy="44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9DEA2-21FE-8C45-AB06-D929DF7E14D0}"/>
              </a:ext>
            </a:extLst>
          </p:cNvPr>
          <p:cNvSpPr txBox="1"/>
          <p:nvPr/>
        </p:nvSpPr>
        <p:spPr>
          <a:xfrm>
            <a:off x="609602" y="1948070"/>
            <a:ext cx="5791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P3B1: Multi-task Deep Neural Net (DNN) for data extraction from clinical reports</a:t>
            </a:r>
          </a:p>
          <a:p>
            <a:endParaRPr lang="en-US" sz="1600" b="1" dirty="0"/>
          </a:p>
          <a:p>
            <a:r>
              <a:rPr lang="en-US" sz="1600" b="1" dirty="0"/>
              <a:t>Overview</a:t>
            </a:r>
            <a:r>
              <a:rPr lang="en-US" sz="1600" dirty="0"/>
              <a:t>: Given a corpus of patient-level clinical reports, build a deep learning network that can simultaneously identify:(</a:t>
            </a:r>
            <a:r>
              <a:rPr lang="en-US" sz="1600" dirty="0" err="1"/>
              <a:t>i</a:t>
            </a:r>
            <a:r>
              <a:rPr lang="en-US" sz="1600" dirty="0"/>
              <a:t>) b tumor sites, (ii) t tumor laterality, and (iii) g clinical grade of tumors.</a:t>
            </a:r>
          </a:p>
          <a:p>
            <a:endParaRPr lang="en-US" sz="1600" dirty="0"/>
          </a:p>
          <a:p>
            <a:r>
              <a:rPr lang="en-US" sz="1600" b="1" dirty="0"/>
              <a:t>Relationship to core problem</a:t>
            </a:r>
            <a:r>
              <a:rPr lang="en-US" sz="1600" dirty="0"/>
              <a:t>: Instead of training individual deep learning networks for individual machine learning tasks, Build a multi-task DNN that can exploit task-relatedness to simultaneously learn multiple concepts.</a:t>
            </a:r>
          </a:p>
          <a:p>
            <a:endParaRPr lang="en-US" sz="1600" dirty="0"/>
          </a:p>
          <a:p>
            <a:r>
              <a:rPr lang="en-US" sz="1600" b="1" dirty="0"/>
              <a:t>Expected outcome</a:t>
            </a:r>
            <a:r>
              <a:rPr lang="en-US" sz="1600" dirty="0"/>
              <a:t>: Multi-task DNN that trains on same corpus and can automatically classify across three related tasks.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12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20D7-2CCA-2841-8AFF-1373B912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5520-F570-4946-8952-58910E51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shared_nnet_spec</a:t>
            </a:r>
            <a:r>
              <a:rPr lang="en-US" sz="1800" dirty="0"/>
              <a:t>= [ 1200 ]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individual_nnet_spec0=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individual_nnet_spec1=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individual_nnet_spec2=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individual_nnet_spec</a:t>
            </a:r>
            <a:r>
              <a:rPr lang="en-US" sz="1800" dirty="0"/>
              <a:t> = [ individual_nnet_spec0, individual_nnet_spec1, individual_nnet_spec2 ]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learning_rate</a:t>
            </a:r>
            <a:r>
              <a:rPr lang="en-US" sz="1800" dirty="0"/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batch_size</a:t>
            </a:r>
            <a:r>
              <a:rPr lang="en-US" sz="1800" dirty="0"/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n_epochs</a:t>
            </a:r>
            <a:r>
              <a:rPr lang="en-US" sz="1800" dirty="0"/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dropout = 0.0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## Read 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from </a:t>
            </a:r>
            <a:r>
              <a:rPr lang="en-US" sz="1800" dirty="0" err="1"/>
              <a:t>data_utils</a:t>
            </a:r>
            <a:r>
              <a:rPr lang="en-US" sz="1800" dirty="0"/>
              <a:t> import </a:t>
            </a:r>
            <a:r>
              <a:rPr lang="en-US" sz="1800" dirty="0" err="1"/>
              <a:t>get_file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origin = 'http://</a:t>
            </a:r>
            <a:r>
              <a:rPr lang="en-US" sz="1800" dirty="0" err="1"/>
              <a:t>ftp.mcs.anl.gov</a:t>
            </a:r>
            <a:r>
              <a:rPr lang="en-US" sz="1800" dirty="0"/>
              <a:t>/pub/candle/public/benchmarks/P3B1/P3B1_data.tgz’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data_loc</a:t>
            </a:r>
            <a:r>
              <a:rPr lang="en-US" sz="1800" dirty="0"/>
              <a:t> = </a:t>
            </a:r>
            <a:r>
              <a:rPr lang="en-US" sz="1800" dirty="0" err="1"/>
              <a:t>get_file</a:t>
            </a:r>
            <a:r>
              <a:rPr lang="en-US" sz="1800" dirty="0"/>
              <a:t>('P3B1_data.tgz', origin, </a:t>
            </a:r>
            <a:r>
              <a:rPr lang="en-US" sz="1800" dirty="0" err="1"/>
              <a:t>untar</a:t>
            </a:r>
            <a:r>
              <a:rPr lang="en-US" sz="1800" dirty="0"/>
              <a:t>=True, md5_hash=None, </a:t>
            </a:r>
            <a:r>
              <a:rPr lang="en-US" sz="1800" dirty="0" err="1"/>
              <a:t>cache_subdir</a:t>
            </a:r>
            <a:r>
              <a:rPr lang="en-US" sz="1800" dirty="0"/>
              <a:t>='P3B1')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AE271-EADD-4642-ADC1-C5308A8093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Hard coded </a:t>
            </a:r>
            <a:r>
              <a:rPr lang="en-US" dirty="0" err="1"/>
              <a:t>hyperparameters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820D-3ABF-F546-AB96-A101FB73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model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3AF5-D437-784E-85AC-70984DF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data_url</a:t>
            </a:r>
            <a:r>
              <a:rPr lang="en-US" sz="1600" dirty="0"/>
              <a:t> = 'ftp://</a:t>
            </a:r>
            <a:r>
              <a:rPr lang="en-US" sz="1600" dirty="0" err="1"/>
              <a:t>ftp.mcs.anl.gov</a:t>
            </a:r>
            <a:r>
              <a:rPr lang="en-US" sz="1600" dirty="0"/>
              <a:t>/pub/candle/public/benchmarks/P3B1/’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train_data</a:t>
            </a:r>
            <a:r>
              <a:rPr lang="en-US" sz="1600" dirty="0"/>
              <a:t> = 'P3B1_data.tar.gz’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model_name</a:t>
            </a:r>
            <a:r>
              <a:rPr lang="en-US" sz="1600" dirty="0"/>
              <a:t> = 'p3b1’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learning_rate</a:t>
            </a:r>
            <a:r>
              <a:rPr lang="en-US" sz="1600" dirty="0"/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batch_size</a:t>
            </a:r>
            <a:r>
              <a:rPr lang="en-US" sz="1600" dirty="0"/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epochs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drop 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activation = '</a:t>
            </a:r>
            <a:r>
              <a:rPr lang="en-US" sz="1600" dirty="0" err="1"/>
              <a:t>relu</a:t>
            </a:r>
            <a:r>
              <a:rPr lang="en-US" sz="1600" dirty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out_activation</a:t>
            </a:r>
            <a:r>
              <a:rPr lang="en-US" sz="1600" dirty="0"/>
              <a:t> = '</a:t>
            </a:r>
            <a:r>
              <a:rPr lang="en-US" sz="1600" dirty="0" err="1"/>
              <a:t>softmax</a:t>
            </a:r>
            <a:r>
              <a:rPr lang="en-US" sz="1600" dirty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loss = '</a:t>
            </a:r>
            <a:r>
              <a:rPr lang="en-US" sz="1600" dirty="0" err="1"/>
              <a:t>categorical_crossentropy</a:t>
            </a:r>
            <a:r>
              <a:rPr lang="en-US" sz="1600" dirty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optimizer = '</a:t>
            </a:r>
            <a:r>
              <a:rPr lang="en-US" sz="1600" dirty="0" err="1"/>
              <a:t>sgd</a:t>
            </a:r>
            <a:r>
              <a:rPr lang="en-US" sz="1600" dirty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metrics = 'accuracy’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n_fold</a:t>
            </a:r>
            <a:r>
              <a:rPr lang="en-US" sz="1600" dirty="0"/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shared_nnet_spec</a:t>
            </a:r>
            <a:r>
              <a:rPr lang="en-US" sz="1600" dirty="0"/>
              <a:t> = '1200’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ind_nnet_spec</a:t>
            </a:r>
            <a:r>
              <a:rPr lang="en-US" sz="1600" dirty="0"/>
              <a:t> = '1200, 1200:1200, 1200:1200, 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feature_names</a:t>
            </a:r>
            <a:r>
              <a:rPr lang="en-US" sz="1600" dirty="0"/>
              <a:t> = 'Primary </a:t>
            </a:r>
            <a:r>
              <a:rPr lang="en-US" sz="1600" dirty="0" err="1"/>
              <a:t>site:Tumor</a:t>
            </a:r>
            <a:r>
              <a:rPr lang="en-US" sz="1600" dirty="0"/>
              <a:t> </a:t>
            </a:r>
            <a:r>
              <a:rPr lang="en-US" sz="1600" dirty="0" err="1"/>
              <a:t>laterality:Histological</a:t>
            </a:r>
            <a:r>
              <a:rPr lang="en-US" sz="1600" dirty="0"/>
              <a:t> grade’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timeout =1800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scaling = 'none’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output_dir</a:t>
            </a:r>
            <a:r>
              <a:rPr lang="en-US" sz="1600" dirty="0"/>
              <a:t> = '.’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initialization='</a:t>
            </a:r>
            <a:r>
              <a:rPr lang="en-US" sz="1600" dirty="0" err="1"/>
              <a:t>glorot_uniform</a:t>
            </a:r>
            <a:r>
              <a:rPr lang="en-US" sz="1600" dirty="0"/>
              <a:t>’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5C5F-26E5-594F-ADE4-6DA60C1F37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P3B1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9F588-2FF1-7540-85ED-9830E52328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8FCF-A5BD-9648-AC64-6E306621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4BD9-BF63-F844-BE08-3946CD72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# input layer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layer = Input( shape = ( </a:t>
            </a:r>
            <a:r>
              <a:rPr lang="en-US" sz="1800" dirty="0" err="1"/>
              <a:t>input_dim</a:t>
            </a:r>
            <a:r>
              <a:rPr lang="en-US" sz="1800" dirty="0"/>
              <a:t>, ), name= 'input'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shared_layers.append</a:t>
            </a:r>
            <a:r>
              <a:rPr lang="en-US" sz="1800" dirty="0"/>
              <a:t>( layer 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# shared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for k in range( </a:t>
            </a:r>
            <a:r>
              <a:rPr lang="en-US" sz="1800" dirty="0" err="1"/>
              <a:t>len</a:t>
            </a:r>
            <a:r>
              <a:rPr lang="en-US" sz="1800" dirty="0"/>
              <a:t>( </a:t>
            </a:r>
            <a:r>
              <a:rPr lang="en-US" sz="1800" dirty="0" err="1"/>
              <a:t>shared_nnet_spec</a:t>
            </a:r>
            <a:r>
              <a:rPr lang="en-US" sz="1800" dirty="0"/>
              <a:t> ) 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layer = dense( </a:t>
            </a:r>
            <a:r>
              <a:rPr lang="en-US" sz="1800" dirty="0" err="1"/>
              <a:t>shared_nnet_spec</a:t>
            </a:r>
            <a:r>
              <a:rPr lang="en-US" sz="1800" dirty="0"/>
              <a:t>[ k ], activation=</a:t>
            </a:r>
            <a:r>
              <a:rPr lang="en-US" sz="1800" dirty="0" err="1"/>
              <a:t>gParameters</a:t>
            </a:r>
            <a:r>
              <a:rPr lang="en-US" sz="1800" dirty="0"/>
              <a:t>['activation'],                       		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name= '</a:t>
            </a:r>
            <a:r>
              <a:rPr lang="en-US" sz="1800" dirty="0" err="1"/>
              <a:t>shared_layer</a:t>
            </a:r>
            <a:r>
              <a:rPr lang="en-US" sz="1800" dirty="0"/>
              <a:t>_' + </a:t>
            </a:r>
            <a:r>
              <a:rPr lang="en-US" sz="1800" dirty="0" err="1"/>
              <a:t>str</a:t>
            </a:r>
            <a:r>
              <a:rPr lang="en-US" sz="1800" dirty="0"/>
              <a:t>( k ) )( </a:t>
            </a:r>
            <a:r>
              <a:rPr lang="en-US" sz="1800" dirty="0" err="1"/>
              <a:t>shared_layers</a:t>
            </a:r>
            <a:r>
              <a:rPr lang="en-US" sz="1800" dirty="0"/>
              <a:t>[ -1 ] 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err="1"/>
              <a:t>shared_layers.append</a:t>
            </a:r>
            <a:r>
              <a:rPr lang="en-US" sz="1800" dirty="0"/>
              <a:t>( layer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if </a:t>
            </a:r>
            <a:r>
              <a:rPr lang="en-US" sz="1800" dirty="0" err="1"/>
              <a:t>gParameters</a:t>
            </a:r>
            <a:r>
              <a:rPr lang="en-US" sz="1800" dirty="0"/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layer = Dropout( </a:t>
            </a:r>
            <a:r>
              <a:rPr lang="en-US" sz="1800" dirty="0" err="1"/>
              <a:t>gParameters</a:t>
            </a:r>
            <a:r>
              <a:rPr lang="en-US" sz="1800" dirty="0"/>
              <a:t>['drop'] )( </a:t>
            </a:r>
            <a:r>
              <a:rPr lang="en-US" sz="1800" dirty="0" err="1"/>
              <a:t>shared_layers</a:t>
            </a:r>
            <a:r>
              <a:rPr lang="en-US" sz="1800" dirty="0"/>
              <a:t>[ -1 ]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shared_layers.append</a:t>
            </a:r>
            <a:r>
              <a:rPr lang="en-US" sz="1800" dirty="0"/>
              <a:t>( layer )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# individual layers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indiv_layers_arr</a:t>
            </a:r>
            <a:r>
              <a:rPr lang="en-US" sz="1800" dirty="0"/>
              <a:t> = []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models = []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1836A-2609-AC4B-98F8-9CB84FADB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Shared layers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64BF-1B2E-AB43-9433-9A2E9149F6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F2F7-F567-5345-BFF1-698E27F4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A34F-4AC4-6846-9CF4-419F9E3C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for l in range( </a:t>
            </a:r>
            <a:r>
              <a:rPr lang="en-US" sz="1800" dirty="0" err="1"/>
              <a:t>len</a:t>
            </a:r>
            <a:r>
              <a:rPr lang="en-US" sz="1800" dirty="0"/>
              <a:t>( </a:t>
            </a:r>
            <a:r>
              <a:rPr lang="en-US" sz="1800" dirty="0" err="1"/>
              <a:t>individual_nnet_spec</a:t>
            </a:r>
            <a:r>
              <a:rPr lang="en-US" sz="1800" dirty="0"/>
              <a:t> ) 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indiv_layers</a:t>
            </a:r>
            <a:r>
              <a:rPr lang="en-US" sz="1800" dirty="0"/>
              <a:t> = [ </a:t>
            </a:r>
            <a:r>
              <a:rPr lang="en-US" sz="1800" dirty="0" err="1"/>
              <a:t>shared_layers</a:t>
            </a:r>
            <a:r>
              <a:rPr lang="en-US" sz="1800" dirty="0"/>
              <a:t>[-1]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for k in range( </a:t>
            </a:r>
            <a:r>
              <a:rPr lang="en-US" sz="1800" dirty="0" err="1"/>
              <a:t>len</a:t>
            </a:r>
            <a:r>
              <a:rPr lang="en-US" sz="1800" dirty="0"/>
              <a:t>( </a:t>
            </a:r>
            <a:r>
              <a:rPr lang="en-US" sz="1800" dirty="0" err="1"/>
              <a:t>individual_nnet_spec</a:t>
            </a:r>
            <a:r>
              <a:rPr lang="en-US" sz="1800" dirty="0"/>
              <a:t>[l] ) + 1 ):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if k &lt; </a:t>
            </a:r>
            <a:r>
              <a:rPr lang="en-US" sz="1800" dirty="0" err="1"/>
              <a:t>len</a:t>
            </a:r>
            <a:r>
              <a:rPr lang="en-US" sz="1800" dirty="0"/>
              <a:t>( </a:t>
            </a:r>
            <a:r>
              <a:rPr lang="en-US" sz="1800" dirty="0" err="1"/>
              <a:t>individual_nnet_spec</a:t>
            </a:r>
            <a:r>
              <a:rPr lang="en-US" sz="1800" dirty="0"/>
              <a:t>[l] 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layer = Dense( </a:t>
            </a:r>
            <a:r>
              <a:rPr lang="en-US" sz="1800" dirty="0" err="1"/>
              <a:t>individual_nnet_spec</a:t>
            </a:r>
            <a:r>
              <a:rPr lang="en-US" sz="1800" dirty="0"/>
              <a:t>[l][k], activation=</a:t>
            </a:r>
            <a:r>
              <a:rPr lang="en-US" sz="1800" dirty="0" err="1"/>
              <a:t>gParameters</a:t>
            </a:r>
            <a:r>
              <a:rPr lang="en-US" sz="1800" dirty="0"/>
              <a:t>['activation’],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               name= '</a:t>
            </a:r>
            <a:r>
              <a:rPr lang="en-US" sz="1800" dirty="0" err="1"/>
              <a:t>indiv_layer</a:t>
            </a:r>
            <a:r>
              <a:rPr lang="en-US" sz="1800" dirty="0"/>
              <a:t>_' + </a:t>
            </a:r>
            <a:r>
              <a:rPr lang="en-US" sz="1800" dirty="0" err="1"/>
              <a:t>str</a:t>
            </a:r>
            <a:r>
              <a:rPr lang="en-US" sz="1800" dirty="0"/>
              <a:t>( l ) + '_' + </a:t>
            </a:r>
            <a:r>
              <a:rPr lang="en-US" sz="1800" dirty="0" err="1"/>
              <a:t>str</a:t>
            </a:r>
            <a:r>
              <a:rPr lang="en-US" sz="1800" dirty="0"/>
              <a:t>( k ) )( </a:t>
            </a:r>
            <a:r>
              <a:rPr lang="en-US" sz="1800" dirty="0" err="1"/>
              <a:t>indiv_layers</a:t>
            </a:r>
            <a:r>
              <a:rPr lang="en-US" sz="1800" dirty="0"/>
              <a:t>[-1]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indiv_layers.append</a:t>
            </a:r>
            <a:r>
              <a:rPr lang="en-US" sz="1800" dirty="0"/>
              <a:t>( layer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if </a:t>
            </a:r>
            <a:r>
              <a:rPr lang="en-US" sz="1800" dirty="0" err="1"/>
              <a:t>gParameters</a:t>
            </a:r>
            <a:r>
              <a:rPr lang="en-US" sz="1800" dirty="0"/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    layer = Dropout( </a:t>
            </a:r>
            <a:r>
              <a:rPr lang="en-US" sz="1800" dirty="0" err="1"/>
              <a:t>gParameters</a:t>
            </a:r>
            <a:r>
              <a:rPr lang="en-US" sz="1800" dirty="0"/>
              <a:t>['drop'] )( </a:t>
            </a:r>
            <a:r>
              <a:rPr lang="en-US" sz="1800" dirty="0" err="1"/>
              <a:t>indiv_layers</a:t>
            </a:r>
            <a:r>
              <a:rPr lang="en-US" sz="1800" dirty="0"/>
              <a:t>[-1]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indiv_layers.append</a:t>
            </a:r>
            <a:r>
              <a:rPr lang="en-US" sz="1800" dirty="0"/>
              <a:t>( layer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layer = Dense( </a:t>
            </a:r>
            <a:r>
              <a:rPr lang="en-US" sz="1800" dirty="0" err="1"/>
              <a:t>n_out_nodes</a:t>
            </a:r>
            <a:r>
              <a:rPr lang="en-US" sz="1800" dirty="0"/>
              <a:t>[l], activation=</a:t>
            </a:r>
            <a:r>
              <a:rPr lang="en-US" sz="1800" dirty="0" err="1"/>
              <a:t>gParameters</a:t>
            </a:r>
            <a:r>
              <a:rPr lang="en-US" sz="1800" dirty="0"/>
              <a:t>['</a:t>
            </a:r>
            <a:r>
              <a:rPr lang="en-US" sz="1800" dirty="0" err="1"/>
              <a:t>out_activation</a:t>
            </a:r>
            <a:r>
              <a:rPr lang="en-US" sz="1800" dirty="0"/>
              <a:t>’],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               name= 'out_' + </a:t>
            </a:r>
            <a:r>
              <a:rPr lang="en-US" sz="1800" dirty="0" err="1"/>
              <a:t>str</a:t>
            </a:r>
            <a:r>
              <a:rPr lang="en-US" sz="1800" dirty="0"/>
              <a:t>( l ) )( </a:t>
            </a:r>
            <a:r>
              <a:rPr lang="en-US" sz="1800" dirty="0" err="1"/>
              <a:t>indiv_layers</a:t>
            </a:r>
            <a:r>
              <a:rPr lang="en-US" sz="1800" dirty="0"/>
              <a:t>[-1]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indiv_layers.append</a:t>
            </a:r>
            <a:r>
              <a:rPr lang="en-US" sz="1800" dirty="0"/>
              <a:t>( layer 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indiv_layers_arr.append</a:t>
            </a:r>
            <a:r>
              <a:rPr lang="en-US" sz="1800" dirty="0"/>
              <a:t>( </a:t>
            </a:r>
            <a:r>
              <a:rPr lang="en-US" sz="1800" dirty="0" err="1"/>
              <a:t>indiv_layers</a:t>
            </a:r>
            <a:r>
              <a:rPr lang="en-US" sz="1800" dirty="0"/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model = Model( inputs=[</a:t>
            </a:r>
            <a:r>
              <a:rPr lang="en-US" sz="1800" dirty="0" err="1"/>
              <a:t>shared_layers</a:t>
            </a:r>
            <a:r>
              <a:rPr lang="en-US" sz="1800" dirty="0"/>
              <a:t>[0]], outputs=[</a:t>
            </a:r>
            <a:r>
              <a:rPr lang="en-US" sz="1800" dirty="0" err="1"/>
              <a:t>indiv_layers</a:t>
            </a:r>
            <a:r>
              <a:rPr lang="en-US" sz="1800" dirty="0"/>
              <a:t>[-1]]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models.append</a:t>
            </a:r>
            <a:r>
              <a:rPr lang="en-US" sz="1800" dirty="0"/>
              <a:t>( model 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D65AD-8E03-014F-B78F-E273ED081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Individual layers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EB096-F697-6649-B122-89E5012EE3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063-61BE-544B-8925-B7CAFAEA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command line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98F1-57F6-5841-AF75-3636D3439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2276271"/>
            <a:ext cx="11163868" cy="40242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Parse common parameters    </a:t>
            </a:r>
          </a:p>
          <a:p>
            <a:pPr marL="0" indent="0">
              <a:buNone/>
            </a:pPr>
            <a:r>
              <a:rPr lang="en-US" dirty="0" err="1"/>
              <a:t>bmk.parse_from_common</a:t>
            </a:r>
            <a:r>
              <a:rPr lang="en-US" dirty="0"/>
              <a:t>()    </a:t>
            </a:r>
          </a:p>
          <a:p>
            <a:pPr marL="0" indent="0">
              <a:buNone/>
            </a:pPr>
            <a:r>
              <a:rPr lang="en-US" dirty="0"/>
              <a:t># Parse parameters that are applicable just to benchmark    </a:t>
            </a:r>
            <a:r>
              <a:rPr lang="en-US" dirty="0" err="1"/>
              <a:t>bmk.parse_from_benchmark</a:t>
            </a:r>
            <a:r>
              <a:rPr lang="en-US" dirty="0"/>
              <a:t>()    </a:t>
            </a:r>
          </a:p>
          <a:p>
            <a:pPr marL="0" indent="0">
              <a:buNone/>
            </a:pPr>
            <a:r>
              <a:rPr lang="en-US" dirty="0"/>
              <a:t># Get command-line parameters    </a:t>
            </a:r>
          </a:p>
          <a:p>
            <a:pPr marL="0" indent="0">
              <a:buNone/>
            </a:pPr>
            <a:r>
              <a:rPr lang="en-US" dirty="0" err="1"/>
              <a:t>args</a:t>
            </a:r>
            <a:r>
              <a:rPr lang="en-US" dirty="0"/>
              <a:t> = </a:t>
            </a:r>
            <a:r>
              <a:rPr lang="en-US" dirty="0" err="1"/>
              <a:t>bmk.parser.parse_args</a:t>
            </a:r>
            <a:r>
              <a:rPr lang="en-US" dirty="0"/>
              <a:t>()    </a:t>
            </a:r>
          </a:p>
          <a:p>
            <a:pPr marL="0" indent="0">
              <a:buNone/>
            </a:pPr>
            <a:r>
              <a:rPr lang="en-US" dirty="0"/>
              <a:t>#print('</a:t>
            </a:r>
            <a:r>
              <a:rPr lang="en-US" dirty="0" err="1"/>
              <a:t>Args</a:t>
            </a:r>
            <a:r>
              <a:rPr lang="en-US" dirty="0"/>
              <a:t>:', </a:t>
            </a:r>
            <a:r>
              <a:rPr lang="en-US" dirty="0" err="1"/>
              <a:t>args</a:t>
            </a:r>
            <a:r>
              <a:rPr lang="en-US" dirty="0"/>
              <a:t>)    </a:t>
            </a:r>
          </a:p>
          <a:p>
            <a:pPr marL="0" indent="0">
              <a:buNone/>
            </a:pPr>
            <a:r>
              <a:rPr lang="en-US" dirty="0"/>
              <a:t># Get parameters from configuration file    </a:t>
            </a:r>
          </a:p>
          <a:p>
            <a:pPr marL="0" indent="0">
              <a:buNone/>
            </a:pPr>
            <a:r>
              <a:rPr lang="en-US" dirty="0" err="1"/>
              <a:t>fileParameters</a:t>
            </a:r>
            <a:r>
              <a:rPr lang="en-US" dirty="0"/>
              <a:t> = </a:t>
            </a:r>
            <a:r>
              <a:rPr lang="en-US" dirty="0" err="1"/>
              <a:t>bmk.read_config_file</a:t>
            </a:r>
            <a:r>
              <a:rPr lang="en-US" dirty="0"/>
              <a:t>(</a:t>
            </a:r>
            <a:r>
              <a:rPr lang="en-US" dirty="0" err="1"/>
              <a:t>args.config_file</a:t>
            </a:r>
            <a:r>
              <a:rPr lang="en-US" dirty="0"/>
              <a:t>)    </a:t>
            </a:r>
          </a:p>
          <a:p>
            <a:pPr marL="0" indent="0">
              <a:buNone/>
            </a:pPr>
            <a:r>
              <a:rPr lang="en-US" dirty="0"/>
              <a:t>#print ('</a:t>
            </a:r>
            <a:r>
              <a:rPr lang="en-US" dirty="0" err="1"/>
              <a:t>Params</a:t>
            </a:r>
            <a:r>
              <a:rPr lang="en-US" dirty="0"/>
              <a:t>:', </a:t>
            </a:r>
            <a:r>
              <a:rPr lang="en-US" dirty="0" err="1"/>
              <a:t>fileParameters</a:t>
            </a:r>
            <a:r>
              <a:rPr lang="en-US" dirty="0"/>
              <a:t>)    </a:t>
            </a:r>
          </a:p>
          <a:p>
            <a:pPr marL="0" indent="0">
              <a:buNone/>
            </a:pPr>
            <a:r>
              <a:rPr lang="en-US" dirty="0"/>
              <a:t># Consolidate parameter set. Command-line parameters overwrite file configuration    </a:t>
            </a:r>
            <a:r>
              <a:rPr lang="en-US" dirty="0" err="1"/>
              <a:t>gParameters</a:t>
            </a:r>
            <a:r>
              <a:rPr lang="en-US" dirty="0"/>
              <a:t> = </a:t>
            </a:r>
            <a:r>
              <a:rPr lang="en-US" dirty="0" err="1"/>
              <a:t>args_overwrite_config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en-US" dirty="0" err="1"/>
              <a:t>fileParameters</a:t>
            </a:r>
            <a:r>
              <a:rPr lang="en-US" dirty="0"/>
              <a:t>)    </a:t>
            </a:r>
          </a:p>
          <a:p>
            <a:pPr marL="0" indent="0">
              <a:buNone/>
            </a:pPr>
            <a:r>
              <a:rPr lang="en-US" dirty="0"/>
              <a:t>print ('</a:t>
            </a:r>
            <a:r>
              <a:rPr lang="en-US" dirty="0" err="1"/>
              <a:t>Params</a:t>
            </a:r>
            <a:r>
              <a:rPr lang="en-US" dirty="0"/>
              <a:t>:', </a:t>
            </a:r>
            <a:r>
              <a:rPr lang="en-US" dirty="0" err="1"/>
              <a:t>gParameters</a:t>
            </a:r>
            <a:r>
              <a:rPr lang="en-US" dirty="0"/>
              <a:t>)        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gParameters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B541-AFCF-FA4D-A0C7-61A52DE03A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2" y="1346549"/>
            <a:ext cx="11163868" cy="842174"/>
          </a:xfrm>
        </p:spPr>
        <p:txBody>
          <a:bodyPr/>
          <a:lstStyle/>
          <a:p>
            <a:r>
              <a:rPr lang="en-US" dirty="0"/>
              <a:t>Overwrite the default model values with any command line options </a:t>
            </a:r>
          </a:p>
          <a:p>
            <a:r>
              <a:rPr lang="en-US" dirty="0"/>
              <a:t>	(including specifying a new default model file)</a:t>
            </a:r>
          </a:p>
        </p:txBody>
      </p:sp>
    </p:spTree>
    <p:extLst>
      <p:ext uri="{BB962C8B-B14F-4D97-AF65-F5344CB8AC3E}">
        <p14:creationId xmlns:p14="http://schemas.microsoft.com/office/powerpoint/2010/main" val="21638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6957-3FD6-EF4D-ADBA-6CF5D2BE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2E81-531E-AF41-9642-82E792F4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new default model specification</a:t>
            </a:r>
          </a:p>
          <a:p>
            <a:pPr lvl="1"/>
            <a:r>
              <a:rPr lang="en-US" dirty="0"/>
              <a:t>‘--</a:t>
            </a:r>
            <a:r>
              <a:rPr lang="en-US" dirty="0" err="1"/>
              <a:t>config_file</a:t>
            </a:r>
            <a:r>
              <a:rPr lang="en-US" dirty="0"/>
              <a:t> </a:t>
            </a:r>
            <a:r>
              <a:rPr lang="en-US" dirty="0" err="1"/>
              <a:t>new_default_model.tx</a:t>
            </a:r>
            <a:r>
              <a:rPr lang="en-US" dirty="0"/>
              <a:t>’</a:t>
            </a:r>
          </a:p>
          <a:p>
            <a:r>
              <a:rPr lang="en-US" dirty="0"/>
              <a:t>Overwrite individual parameters in the default model</a:t>
            </a:r>
          </a:p>
          <a:p>
            <a:pPr lvl="1"/>
            <a:r>
              <a:rPr lang="en-US" dirty="0"/>
              <a:t>‘--</a:t>
            </a:r>
            <a:r>
              <a:rPr lang="en-US" dirty="0" err="1"/>
              <a:t>learning_rate</a:t>
            </a:r>
            <a:r>
              <a:rPr lang="en-US" dirty="0"/>
              <a:t> 0.1 –drop 0.1’</a:t>
            </a:r>
          </a:p>
          <a:p>
            <a:endParaRPr lang="en-US" dirty="0"/>
          </a:p>
          <a:p>
            <a:r>
              <a:rPr lang="en-US" dirty="0"/>
              <a:t>Provides an easy way to perform individual experiments to probe the </a:t>
            </a:r>
            <a:r>
              <a:rPr lang="en-US" dirty="0" err="1"/>
              <a:t>hyperparameter</a:t>
            </a:r>
            <a:r>
              <a:rPr lang="en-US" dirty="0"/>
              <a:t> space</a:t>
            </a:r>
          </a:p>
          <a:p>
            <a:r>
              <a:rPr lang="en-US" dirty="0"/>
              <a:t>Provides the pathway for automated sweeps of </a:t>
            </a:r>
            <a:r>
              <a:rPr lang="en-US" dirty="0" err="1"/>
              <a:t>hyperparameters</a:t>
            </a:r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Supervisor workflows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21BA3-F1A1-734E-8F69-269504625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Various ways to overwrite the default model file values</a:t>
            </a:r>
          </a:p>
        </p:txBody>
      </p:sp>
    </p:spTree>
    <p:extLst>
      <p:ext uri="{BB962C8B-B14F-4D97-AF65-F5344CB8AC3E}">
        <p14:creationId xmlns:p14="http://schemas.microsoft.com/office/powerpoint/2010/main" val="248363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1166</Words>
  <Application>Microsoft Macintosh PowerPoint</Application>
  <PresentationFormat>Widescreen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CANDLE benchmark spec</vt:lpstr>
      <vt:lpstr>CANDLE benchmark spec</vt:lpstr>
      <vt:lpstr>Example benchmark</vt:lpstr>
      <vt:lpstr>Original code</vt:lpstr>
      <vt:lpstr>Default model file </vt:lpstr>
      <vt:lpstr>Network specification</vt:lpstr>
      <vt:lpstr>Network specification</vt:lpstr>
      <vt:lpstr>Parsing command line input</vt:lpstr>
      <vt:lpstr>Modifying the model</vt:lpstr>
      <vt:lpstr>Keras MNIST example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BENCHMARK SPEC</dc:title>
  <dc:creator>Jamaludin Mohd Yusof</dc:creator>
  <cp:lastModifiedBy>Jamaludin Mohd Yusof</cp:lastModifiedBy>
  <cp:revision>16</cp:revision>
  <dcterms:created xsi:type="dcterms:W3CDTF">2018-02-02T19:00:22Z</dcterms:created>
  <dcterms:modified xsi:type="dcterms:W3CDTF">2018-02-06T17:59:47Z</dcterms:modified>
</cp:coreProperties>
</file>