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385" r:id="rId5"/>
    <p:sldId id="404" r:id="rId6"/>
    <p:sldId id="405" r:id="rId7"/>
    <p:sldId id="406" r:id="rId8"/>
    <p:sldId id="393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58" d="100"/>
          <a:sy n="58" d="100"/>
        </p:scale>
        <p:origin x="-672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8636726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Software installation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January 2019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://github.com/ECP-CANDLE/Tutorials/tree/master/2020/ECP</a:t>
            </a:r>
          </a:p>
        </p:txBody>
      </p:sp>
    </p:spTree>
    <p:extLst>
      <p:ext uri="{BB962C8B-B14F-4D97-AF65-F5344CB8AC3E}">
        <p14:creationId xmlns:p14="http://schemas.microsoft.com/office/powerpoint/2010/main" val="21047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24734</TotalTime>
  <Words>101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Presentations (Wide Screen)</vt:lpstr>
      <vt:lpstr>CANDLE Tutorial: Software installation</vt:lpstr>
      <vt:lpstr>Talk Outline</vt:lpstr>
      <vt:lpstr>PowerPoint Presentation</vt:lpstr>
      <vt:lpstr>PowerPoint Presentation</vt:lpstr>
      <vt:lpstr>Acknowledgments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Justin Wozniak</cp:lastModifiedBy>
  <cp:revision>446</cp:revision>
  <cp:lastPrinted>2019-01-14T20:07:20Z</cp:lastPrinted>
  <dcterms:created xsi:type="dcterms:W3CDTF">2015-03-03T13:47:39Z</dcterms:created>
  <dcterms:modified xsi:type="dcterms:W3CDTF">2020-01-28T20:28:03Z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