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0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0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0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8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71F2-EB6B-BB48-9387-AE6DE57B27F8}" type="datetimeFigureOut">
              <a:rPr lang="en-US" smtClean="0"/>
              <a:t>9/24/16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9FA0-467D-0149-9F95-4E8B11CE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12304"/>
              </p:ext>
            </p:extLst>
          </p:nvPr>
        </p:nvGraphicFramePr>
        <p:xfrm>
          <a:off x="1524000" y="1409576"/>
          <a:ext cx="6096000" cy="418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98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5980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>
            <a:spLocks noChangeAspect="1"/>
          </p:cNvSpPr>
          <p:nvPr/>
        </p:nvSpPr>
        <p:spPr>
          <a:xfrm>
            <a:off x="1410840" y="1283576"/>
            <a:ext cx="249746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918563" y="2478740"/>
            <a:ext cx="249746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1331" y="1224910"/>
            <a:ext cx="37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38" y="2415865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Nxguard+1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11" y="3009897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nxguard+2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8832" y="793892"/>
            <a:ext cx="37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 rot="17861641">
            <a:off x="2599123" y="470902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Nyguard+1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7861641">
            <a:off x="3356099" y="496052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yguard+2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73153" y="1512338"/>
            <a:ext cx="78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orig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178246" y="1881670"/>
            <a:ext cx="249746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1179" y="2663406"/>
            <a:ext cx="786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/>
              <a:t>x</a:t>
            </a:r>
            <a:r>
              <a:rPr lang="en-US" dirty="0" err="1" smtClean="0"/>
              <a:t>min,ymin</a:t>
            </a:r>
            <a:endParaRPr lang="en-US" dirty="0" smtClean="0"/>
          </a:p>
          <a:p>
            <a:pPr algn="ctr"/>
            <a:r>
              <a:rPr lang="en-US" dirty="0" err="1"/>
              <a:t>z</a:t>
            </a:r>
            <a:r>
              <a:rPr lang="en-US" dirty="0" err="1" smtClean="0"/>
              <a:t>min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7861641">
            <a:off x="5658549" y="332403"/>
            <a:ext cx="13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nyguard+ny+1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81387" y="2087256"/>
            <a:ext cx="202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Guard region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9106" y="3243889"/>
            <a:ext cx="202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Inner region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7861641">
            <a:off x="7244319" y="382702"/>
            <a:ext cx="13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</a:t>
            </a:r>
            <a:r>
              <a:rPr lang="en-US" dirty="0"/>
              <a:t>n</a:t>
            </a:r>
            <a:r>
              <a:rPr lang="en-US" dirty="0" smtClean="0"/>
              <a:t>yguard+ny+1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611" y="5411134"/>
            <a:ext cx="13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2*nxguard+nx+</a:t>
            </a:r>
            <a:r>
              <a:rPr lang="en-US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24000" y="6199393"/>
            <a:ext cx="609600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0882" y="6159768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ngridy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6633" y="118631"/>
            <a:ext cx="886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Rho</a:t>
            </a:r>
            <a:endParaRPr lang="en-US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78246" y="5734124"/>
            <a:ext cx="395757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2404" y="5688088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ncy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820650" y="1986824"/>
            <a:ext cx="0" cy="301796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7340743" y="3291409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ncx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299960" y="1378274"/>
            <a:ext cx="0" cy="421752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7823994" y="3291409"/>
            <a:ext cx="13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ngridx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611" y="4178155"/>
            <a:ext cx="13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Nxguard+nx</a:t>
            </a:r>
            <a:r>
              <a:rPr lang="en-US" dirty="0" smtClean="0"/>
              <a:t>+1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1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NERSC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Lobet</dc:creator>
  <cp:lastModifiedBy>Mathieu Lobet</cp:lastModifiedBy>
  <cp:revision>14</cp:revision>
  <dcterms:created xsi:type="dcterms:W3CDTF">2016-09-24T16:18:01Z</dcterms:created>
  <dcterms:modified xsi:type="dcterms:W3CDTF">2016-09-24T17:19:27Z</dcterms:modified>
</cp:coreProperties>
</file>