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abce219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abce219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9abce219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9abce219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abce219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abce219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работа по курсу введение в Data Science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Специализация Machine Learning Engineer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Научиться предсказывать совершение целевого действия (ориентировочное значение ROC-AUC ~ 0.65)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Упаковать получившуюся модель в сервис, который будет брать на вход все атрибуты, типа utm_*, device_*, geo_*, и отдавать на выход 0/1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Шаги выполнения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 время выполнения работы были были проведены шаги: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Проведено исследование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Разработан пайплайн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Разработан сервис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 тест для демонстрации работы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Написана инструкция (README.md)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 сервиса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63202"/>
            <a:ext cx="8298998" cy="4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