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8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9" autoAdjust="0"/>
    <p:restoredTop sz="95187" autoAdjust="0"/>
  </p:normalViewPr>
  <p:slideViewPr>
    <p:cSldViewPr snapToObjects="1">
      <p:cViewPr>
        <p:scale>
          <a:sx n="75" d="100"/>
          <a:sy n="75" d="100"/>
        </p:scale>
        <p:origin x="-1896" y="-475"/>
      </p:cViewPr>
      <p:guideLst>
        <p:guide orient="horz" pos="864"/>
        <p:guide pos="5328"/>
      </p:guideLst>
    </p:cSldViewPr>
  </p:slideViewPr>
  <p:outlineViewPr>
    <p:cViewPr>
      <p:scale>
        <a:sx n="33" d="100"/>
        <a:sy n="33" d="100"/>
      </p:scale>
      <p:origin x="0" y="350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4" d="100"/>
          <a:sy n="64" d="100"/>
        </p:scale>
        <p:origin x="-313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2128-CCA9-4381-8844-CFDCA5F9563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C80C0-2E06-4E6A-8BB8-B3DC3F25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7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FCB28-BA73-4483-9C49-6E318589E5BA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84DB5-2F3A-4250-917D-AECDC04C0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15239-6E27-417F-B07B-99A14D54CA4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8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61C08-62C2-41A0-9161-1546B3D9BC5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E856A-034D-4079-89DE-D9A017F05A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8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C5875-375F-4841-83DA-3FF321C7C7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3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0231E-5EF8-42E1-A80B-1F0B5514C2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93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E3ACB-FA1F-4433-A4D9-3E003E1635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0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3A2A6-F01F-4157-8569-C5E96F1851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8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597E7-5524-4CD4-BFF5-1A502EEE1E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1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547B0-82A9-49C5-98DF-8DE971F8B3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52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820CE-D003-405C-AF89-6F5B30F310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3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B01D4-E44D-46E2-89A6-63024F813B9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9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D51CD-4C52-42D5-9037-DF8FFCEED2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7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6A74C-98C9-4F9A-A5E7-0D9AF854C6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2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79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0" t="37200" r="31168" b="26067"/>
          <a:stretch/>
        </p:blipFill>
        <p:spPr bwMode="auto">
          <a:xfrm>
            <a:off x="4658827" y="1785312"/>
            <a:ext cx="3726180" cy="2799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267667" y="1190953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58827" y="1143000"/>
            <a:ext cx="3799373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Enter the URL of your branch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78027" y="1604665"/>
            <a:ext cx="0" cy="724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05912"/>
            <a:ext cx="2776919" cy="3276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861267" y="3133689"/>
            <a:ext cx="406400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13285" y="4922321"/>
            <a:ext cx="1400512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Click here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480141" y="3660031"/>
            <a:ext cx="441960" cy="1274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37525" y="4935618"/>
            <a:ext cx="4354075" cy="12003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Enter the path and the name </a:t>
            </a:r>
            <a:r>
              <a:rPr lang="en-US" sz="2400" dirty="0" smtClean="0">
                <a:solidFill>
                  <a:schemeClr val="accent2"/>
                </a:solidFill>
              </a:rPr>
              <a:t>of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the folder </a:t>
            </a:r>
            <a:r>
              <a:rPr lang="en-US" sz="2400" dirty="0" smtClean="0">
                <a:solidFill>
                  <a:schemeClr val="accent2"/>
                </a:solidFill>
              </a:rPr>
              <a:t>to checkout the files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(“atitov_task_1”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here)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96000" y="2902912"/>
            <a:ext cx="0" cy="193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920240" y="4970273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4267956" y="4982666"/>
            <a:ext cx="369569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356787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42</TotalTime>
  <Words>29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subject</dc:title>
  <dc:creator>atitov</dc:creator>
  <cp:lastModifiedBy>atitov</cp:lastModifiedBy>
  <cp:revision>10</cp:revision>
  <dcterms:created xsi:type="dcterms:W3CDTF">2013-11-05T16:46:53Z</dcterms:created>
  <dcterms:modified xsi:type="dcterms:W3CDTF">2013-11-05T18:10:48Z</dcterms:modified>
</cp:coreProperties>
</file>