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96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8934" r="38167" b="45533"/>
          <a:stretch/>
        </p:blipFill>
        <p:spPr bwMode="auto">
          <a:xfrm>
            <a:off x="2367280" y="1973997"/>
            <a:ext cx="5405120" cy="3469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1135797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419" y="990600"/>
            <a:ext cx="6262582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Select and right click on the files or/and folders that you want to update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1830050"/>
            <a:ext cx="609600" cy="60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1830050"/>
            <a:ext cx="584200" cy="94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3288" y="5783997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50243" y="5831949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791201" y="3574197"/>
            <a:ext cx="838199" cy="2196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669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8</cp:revision>
  <dcterms:created xsi:type="dcterms:W3CDTF">2013-11-05T16:46:53Z</dcterms:created>
  <dcterms:modified xsi:type="dcterms:W3CDTF">2013-11-05T17:33:27Z</dcterms:modified>
</cp:coreProperties>
</file>