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82" r:id="rId2"/>
    <p:sldId id="28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9" autoAdjust="0"/>
    <p:restoredTop sz="95187" autoAdjust="0"/>
  </p:normalViewPr>
  <p:slideViewPr>
    <p:cSldViewPr snapToObjects="1">
      <p:cViewPr>
        <p:scale>
          <a:sx n="75" d="100"/>
          <a:sy n="75" d="100"/>
        </p:scale>
        <p:origin x="-1848" y="-475"/>
      </p:cViewPr>
      <p:guideLst>
        <p:guide orient="horz" pos="864"/>
        <p:guide pos="5328"/>
      </p:guideLst>
    </p:cSldViewPr>
  </p:slideViewPr>
  <p:outlineViewPr>
    <p:cViewPr>
      <p:scale>
        <a:sx n="33" d="100"/>
        <a:sy n="33" d="100"/>
      </p:scale>
      <p:origin x="0" y="350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4" d="100"/>
          <a:sy n="64" d="100"/>
        </p:scale>
        <p:origin x="-3130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2128-CCA9-4381-8844-CFDCA5F95632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C80C0-2E06-4E6A-8BB8-B3DC3F25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7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FCB28-BA73-4483-9C49-6E318589E5BA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84DB5-2F3A-4250-917D-AECDC04C0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15239-6E27-417F-B07B-99A14D54CA4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81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61C08-62C2-41A0-9161-1546B3D9BC5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5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E856A-034D-4079-89DE-D9A017F05A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8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C5875-375F-4841-83DA-3FF321C7C79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34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0231E-5EF8-42E1-A80B-1F0B5514C2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93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E3ACB-FA1F-4433-A4D9-3E003E16357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07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3A2A6-F01F-4157-8569-C5E96F1851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8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597E7-5524-4CD4-BFF5-1A502EEE1E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1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547B0-82A9-49C5-98DF-8DE971F8B3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52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820CE-D003-405C-AF89-6F5B30F310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31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B01D4-E44D-46E2-89A6-63024F813B9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9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D51CD-4C52-42D5-9037-DF8FFCEED2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17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6A74C-98C9-4F9A-A5E7-0D9AF854C6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2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79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8" t="8900" r="42658" b="14785"/>
          <a:stretch/>
        </p:blipFill>
        <p:spPr bwMode="auto">
          <a:xfrm>
            <a:off x="2068889" y="1042783"/>
            <a:ext cx="4861367" cy="581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762000" y="178529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63168" y="87089"/>
            <a:ext cx="6262582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Select and right click on the folders that you want to copy to your branch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793289" y="3820889"/>
            <a:ext cx="762000" cy="670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25750" y="3287489"/>
            <a:ext cx="1400512" cy="4616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Click here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032705" y="3335441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467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py (Branch / Tag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t="509" r="513" b="509"/>
          <a:stretch/>
        </p:blipFill>
        <p:spPr>
          <a:xfrm>
            <a:off x="740198" y="1064260"/>
            <a:ext cx="4201160" cy="4729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5126778" y="1157361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47818" y="457200"/>
            <a:ext cx="6262582" cy="4001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URL of the svn folder that will be copied to your branch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07378" y="857310"/>
            <a:ext cx="381000" cy="849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62600" y="990600"/>
            <a:ext cx="289560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Enter URL for your branch</a:t>
            </a: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(“atitov_task_1” here)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67200" y="1656080"/>
            <a:ext cx="995680" cy="346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31858" y="251460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77840" y="2394337"/>
            <a:ext cx="289560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Select to copy from the HEAD revision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590800" y="2636415"/>
            <a:ext cx="2438400" cy="61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91218" y="3854063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537200" y="3794760"/>
            <a:ext cx="2895600" cy="101566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Add the comment explaining what changes you did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048000" y="4114800"/>
            <a:ext cx="2083858" cy="365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6640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73</TotalTime>
  <Words>59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subject</dc:title>
  <dc:creator>atitov</dc:creator>
  <cp:lastModifiedBy>atitov</cp:lastModifiedBy>
  <cp:revision>14</cp:revision>
  <dcterms:created xsi:type="dcterms:W3CDTF">2013-11-05T16:46:53Z</dcterms:created>
  <dcterms:modified xsi:type="dcterms:W3CDTF">2013-11-05T17:59:58Z</dcterms:modified>
</cp:coreProperties>
</file>