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8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9" autoAdjust="0"/>
    <p:restoredTop sz="95187" autoAdjust="0"/>
  </p:normalViewPr>
  <p:slideViewPr>
    <p:cSldViewPr snapToObjects="1">
      <p:cViewPr>
        <p:scale>
          <a:sx n="75" d="100"/>
          <a:sy n="75" d="100"/>
        </p:scale>
        <p:origin x="-1896" y="-475"/>
      </p:cViewPr>
      <p:guideLst>
        <p:guide orient="horz" pos="864"/>
        <p:guide pos="5328"/>
      </p:guideLst>
    </p:cSldViewPr>
  </p:slideViewPr>
  <p:outlineViewPr>
    <p:cViewPr>
      <p:scale>
        <a:sx n="33" d="100"/>
        <a:sy n="33" d="100"/>
      </p:scale>
      <p:origin x="0" y="350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64" d="100"/>
          <a:sy n="64" d="100"/>
        </p:scale>
        <p:origin x="-3130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62128-CCA9-4381-8844-CFDCA5F95632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C80C0-2E06-4E6A-8BB8-B3DC3F25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67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FCB28-BA73-4483-9C49-6E318589E5BA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84DB5-2F3A-4250-917D-AECDC04C0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5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15239-6E27-417F-B07B-99A14D54CA4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981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61C08-62C2-41A0-9161-1546B3D9BC5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951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E856A-034D-4079-89DE-D9A017F05A3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788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C5875-375F-4841-83DA-3FF321C7C79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34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0231E-5EF8-42E1-A80B-1F0B5514C2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093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E3ACB-FA1F-4433-A4D9-3E003E16357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707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3A2A6-F01F-4157-8569-C5E96F1851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28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597E7-5524-4CD4-BFF5-1A502EEE1E2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115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547B0-82A9-49C5-98DF-8DE971F8B36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552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820CE-D003-405C-AF89-6F5B30F3102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331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B01D4-E44D-46E2-89A6-63024F813B9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198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D51CD-4C52-42D5-9037-DF8FFCEED21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517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6A74C-98C9-4F9A-A5E7-0D9AF854C62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427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791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7" t="9066" r="43167" b="17067"/>
          <a:stretch/>
        </p:blipFill>
        <p:spPr bwMode="auto">
          <a:xfrm>
            <a:off x="457200" y="685800"/>
            <a:ext cx="4805680" cy="56286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274320" y="152400"/>
            <a:ext cx="36576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104447"/>
            <a:ext cx="8310095" cy="46166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Select files or folders that you want to delete and right click them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81200" y="566112"/>
            <a:ext cx="0" cy="576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1200" y="2895600"/>
            <a:ext cx="1400512" cy="46166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Click here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572000" y="3500120"/>
            <a:ext cx="914008" cy="614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398155" y="2943552"/>
            <a:ext cx="36576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774540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47</TotalTime>
  <Words>17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subject</dc:title>
  <dc:creator>atitov</dc:creator>
  <cp:lastModifiedBy>atitov</cp:lastModifiedBy>
  <cp:revision>11</cp:revision>
  <dcterms:created xsi:type="dcterms:W3CDTF">2013-11-05T16:46:53Z</dcterms:created>
  <dcterms:modified xsi:type="dcterms:W3CDTF">2013-11-06T13:38:26Z</dcterms:modified>
</cp:coreProperties>
</file>