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7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EC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9" autoAdjust="0"/>
    <p:restoredTop sz="95187" autoAdjust="0"/>
  </p:normalViewPr>
  <p:slideViewPr>
    <p:cSldViewPr snapToObjects="1">
      <p:cViewPr varScale="1">
        <p:scale>
          <a:sx n="75" d="100"/>
          <a:sy n="75" d="100"/>
        </p:scale>
        <p:origin x="-82" y="-437"/>
      </p:cViewPr>
      <p:guideLst>
        <p:guide orient="horz" pos="864"/>
        <p:guide pos="5328"/>
      </p:guideLst>
    </p:cSldViewPr>
  </p:slideViewPr>
  <p:outlineViewPr>
    <p:cViewPr>
      <p:scale>
        <a:sx n="33" d="100"/>
        <a:sy n="33" d="100"/>
      </p:scale>
      <p:origin x="0" y="350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64" d="100"/>
          <a:sy n="64" d="100"/>
        </p:scale>
        <p:origin x="-3130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62128-CCA9-4381-8844-CFDCA5F95632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C80C0-2E06-4E6A-8BB8-B3DC3F25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673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FCB28-BA73-4483-9C49-6E318589E5BA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84DB5-2F3A-4250-917D-AECDC04C0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5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insert the data!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15239-6E27-417F-B07B-99A14D54CA4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944553" y="6553200"/>
            <a:ext cx="1254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Intel Confidential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4981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insert the data!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Intel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61C08-62C2-41A0-9161-1546B3D9BC5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951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insert the data!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Intel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E856A-034D-4079-89DE-D9A017F05A3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788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insert the data!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Intel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C5875-375F-4841-83DA-3FF321C7C79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834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insert the data!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Intel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0231E-5EF8-42E1-A80B-1F0B5514C2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093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insert the data!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Intel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E3ACB-FA1F-4433-A4D9-3E003E16357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707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insert the data!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Intel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3A2A6-F01F-4157-8569-C5E96F1851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281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insert the data!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Intel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597E7-5524-4CD4-BFF5-1A502EEE1E2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115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insert the data!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Intel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6547B0-82A9-49C5-98DF-8DE971F8B36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552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insert the data!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Intel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820CE-D003-405C-AF89-6F5B30F3102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331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insert the data!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Intel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B01D4-E44D-46E2-89A6-63024F813B9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198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insert the data!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Intel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D51CD-4C52-42D5-9037-DF8FFCEED21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517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insert the data!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Intel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6A74C-98C9-4F9A-A5E7-0D9AF854C62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427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insert the data!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Intel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500777D-5F8B-4F3E-BF41-3CFFE3EE176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91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619785" y="1828800"/>
            <a:ext cx="1676400" cy="457200"/>
            <a:chOff x="1828800" y="2209800"/>
            <a:chExt cx="16764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8800" y="2209800"/>
              <a:ext cx="16764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905000" y="2438400"/>
              <a:ext cx="1524000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095914" y="2265012"/>
              <a:ext cx="1142172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s</a:t>
              </a:r>
              <a:r>
                <a:rPr lang="en-US" sz="1600" dirty="0" smtClean="0"/>
                <a:t>et number</a:t>
              </a:r>
              <a:endParaRPr lang="en-US" sz="16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296185" y="1828800"/>
            <a:ext cx="1905000" cy="457200"/>
            <a:chOff x="1828800" y="2209800"/>
            <a:chExt cx="1676400" cy="457200"/>
          </a:xfrm>
        </p:grpSpPr>
        <p:sp>
          <p:nvSpPr>
            <p:cNvPr id="16" name="Rectangle 15"/>
            <p:cNvSpPr/>
            <p:nvPr/>
          </p:nvSpPr>
          <p:spPr>
            <a:xfrm>
              <a:off x="1828800" y="2209800"/>
              <a:ext cx="16764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905000" y="2438400"/>
              <a:ext cx="1524000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097024" y="2265012"/>
              <a:ext cx="1139952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page number</a:t>
              </a:r>
              <a:endParaRPr lang="en-US" sz="16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201185" y="1828800"/>
            <a:ext cx="1905000" cy="457200"/>
            <a:chOff x="1828800" y="2209800"/>
            <a:chExt cx="1676400" cy="457200"/>
          </a:xfrm>
        </p:grpSpPr>
        <p:sp>
          <p:nvSpPr>
            <p:cNvPr id="20" name="Rectangle 19"/>
            <p:cNvSpPr/>
            <p:nvPr/>
          </p:nvSpPr>
          <p:spPr>
            <a:xfrm>
              <a:off x="1828800" y="2209800"/>
              <a:ext cx="16764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1905000" y="2438400"/>
              <a:ext cx="1524000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097024" y="2265012"/>
              <a:ext cx="1139952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offset</a:t>
              </a:r>
              <a:endParaRPr lang="en-US" sz="1600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1728148" y="1544988"/>
            <a:ext cx="5269181" cy="0"/>
          </a:xfrm>
          <a:prstGeom prst="line">
            <a:avLst/>
          </a:prstGeom>
          <a:ln w="19050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600985" y="1371600"/>
            <a:ext cx="12954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Address</a:t>
            </a:r>
            <a:endParaRPr lang="en-US" sz="16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619785" y="1219200"/>
            <a:ext cx="0" cy="6096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106185" y="1205593"/>
            <a:ext cx="0" cy="6096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49354" y="858032"/>
            <a:ext cx="118003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Most significant bit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16169" y="848380"/>
            <a:ext cx="118003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Least significant bit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97773" y="2514600"/>
            <a:ext cx="654057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Example:</a:t>
            </a:r>
          </a:p>
          <a:p>
            <a:endParaRPr lang="en-US" sz="900" dirty="0" smtClean="0"/>
          </a:p>
          <a:p>
            <a:pPr marL="285750"/>
            <a:r>
              <a:rPr lang="en-US" dirty="0" smtClean="0"/>
              <a:t>Address size = 32 bits</a:t>
            </a:r>
          </a:p>
          <a:p>
            <a:pPr marL="285750"/>
            <a:r>
              <a:rPr lang="en-US" dirty="0" smtClean="0"/>
              <a:t>Page number size = 10 bits</a:t>
            </a:r>
          </a:p>
          <a:p>
            <a:pPr marL="285750"/>
            <a:r>
              <a:rPr lang="en-US" dirty="0" smtClean="0"/>
              <a:t>Offset size = 12 bits</a:t>
            </a:r>
          </a:p>
          <a:p>
            <a:pPr marL="285750"/>
            <a:endParaRPr lang="en-US" dirty="0" smtClean="0"/>
          </a:p>
          <a:p>
            <a:pPr marL="285750"/>
            <a:r>
              <a:rPr lang="en-US" dirty="0" smtClean="0"/>
              <a:t>Address = 0x405b150</a:t>
            </a:r>
          </a:p>
          <a:p>
            <a:pPr marL="285750"/>
            <a:endParaRPr lang="en-US" dirty="0" smtClean="0"/>
          </a:p>
          <a:p>
            <a:r>
              <a:rPr lang="en-US" b="1" dirty="0" smtClean="0"/>
              <a:t>Binary representation:</a:t>
            </a:r>
          </a:p>
          <a:p>
            <a:endParaRPr lang="en-US" sz="900" dirty="0" smtClean="0"/>
          </a:p>
          <a:p>
            <a:pPr marL="288925"/>
            <a:r>
              <a:rPr lang="en-US" sz="2200" dirty="0" smtClean="0">
                <a:latin typeface="Consolas" pitchFamily="49" charset="0"/>
                <a:cs typeface="Consolas" pitchFamily="49" charset="0"/>
              </a:rPr>
              <a:t>0000 0100 0000 0101 1011 0001 0101 0000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1268760" y="5323609"/>
            <a:ext cx="6056831" cy="228600"/>
            <a:chOff x="2133600" y="5562600"/>
            <a:chExt cx="4992284" cy="228600"/>
          </a:xfrm>
        </p:grpSpPr>
        <p:sp>
          <p:nvSpPr>
            <p:cNvPr id="46" name="Right Brace 45"/>
            <p:cNvSpPr/>
            <p:nvPr/>
          </p:nvSpPr>
          <p:spPr>
            <a:xfrm rot="5400000">
              <a:off x="6097184" y="4762500"/>
              <a:ext cx="228600" cy="1828800"/>
            </a:xfrm>
            <a:prstGeom prst="rightBrace">
              <a:avLst>
                <a:gd name="adj1" fmla="val 31666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ight Brace 46"/>
            <p:cNvSpPr/>
            <p:nvPr/>
          </p:nvSpPr>
          <p:spPr>
            <a:xfrm rot="5400000">
              <a:off x="4348480" y="4897120"/>
              <a:ext cx="228600" cy="1559560"/>
            </a:xfrm>
            <a:prstGeom prst="rightBrace">
              <a:avLst>
                <a:gd name="adj1" fmla="val 31666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ight Brace 47"/>
            <p:cNvSpPr/>
            <p:nvPr/>
          </p:nvSpPr>
          <p:spPr>
            <a:xfrm rot="5400000">
              <a:off x="2777490" y="4918710"/>
              <a:ext cx="228600" cy="1516380"/>
            </a:xfrm>
            <a:prstGeom prst="rightBrace">
              <a:avLst>
                <a:gd name="adj1" fmla="val 31666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436309" y="5552209"/>
            <a:ext cx="1660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Offset =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0x150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145084" y="5552209"/>
            <a:ext cx="186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</a:t>
            </a:r>
            <a:r>
              <a:rPr lang="en-US" dirty="0" err="1" smtClean="0"/>
              <a:t>Num</a:t>
            </a:r>
            <a:r>
              <a:rPr lang="en-US" dirty="0" smtClean="0"/>
              <a:t> =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0x5b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364170" y="5552209"/>
            <a:ext cx="177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 </a:t>
            </a:r>
            <a:r>
              <a:rPr lang="en-US" dirty="0" err="1" smtClean="0"/>
              <a:t>Num</a:t>
            </a:r>
            <a:r>
              <a:rPr lang="en-US" dirty="0" smtClean="0"/>
              <a:t> =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0x10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897773" y="304800"/>
            <a:ext cx="2192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Address partitioning: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9902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54</TotalTime>
  <Words>58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</vt:lpstr>
      <vt:lpstr>PowerPoint Presentation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subject</dc:title>
  <dc:creator>atitov</dc:creator>
  <cp:lastModifiedBy>atitov</cp:lastModifiedBy>
  <cp:revision>12</cp:revision>
  <dcterms:created xsi:type="dcterms:W3CDTF">2013-11-20T10:01:15Z</dcterms:created>
  <dcterms:modified xsi:type="dcterms:W3CDTF">2013-11-20T10:55:52Z</dcterms:modified>
</cp:coreProperties>
</file>