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9" autoAdjust="0"/>
    <p:restoredTop sz="95187" autoAdjust="0"/>
  </p:normalViewPr>
  <p:slideViewPr>
    <p:cSldViewPr snapToObjects="1">
      <p:cViewPr varScale="1">
        <p:scale>
          <a:sx n="65" d="100"/>
          <a:sy n="65" d="100"/>
        </p:scale>
        <p:origin x="-77" y="-653"/>
      </p:cViewPr>
      <p:guideLst>
        <p:guide orient="horz" pos="864"/>
        <p:guide pos="5328"/>
      </p:guideLst>
    </p:cSldViewPr>
  </p:slideViewPr>
  <p:outlineViewPr>
    <p:cViewPr>
      <p:scale>
        <a:sx n="33" d="100"/>
        <a:sy n="33" d="100"/>
      </p:scale>
      <p:origin x="0" y="35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4" d="100"/>
          <a:sy n="64" d="100"/>
        </p:scale>
        <p:origin x="-313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2128-CCA9-4381-8844-CFDCA5F95632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C80C0-2E06-4E6A-8BB8-B3DC3F25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7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CB28-BA73-4483-9C49-6E318589E5B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4DB5-2F3A-4250-917D-AECDC04C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15239-6E27-417F-B07B-99A14D54CA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944553" y="6553200"/>
            <a:ext cx="1254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981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1C08-62C2-41A0-9161-1546B3D9BC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856A-034D-4079-89DE-D9A017F05A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8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C5875-375F-4841-83DA-3FF321C7C7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3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0231E-5EF8-42E1-A80B-1F0B5514C2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9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E3ACB-FA1F-4433-A4D9-3E003E1635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3A2A6-F01F-4157-8569-C5E96F1851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8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597E7-5524-4CD4-BFF5-1A502EEE1E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1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47B0-82A9-49C5-98DF-8DE971F8B3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5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820CE-D003-405C-AF89-6F5B30F310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3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B01D4-E44D-46E2-89A6-63024F813B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51CD-4C52-42D5-9037-DF8FFCEED2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1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6A74C-98C9-4F9A-A5E7-0D9AF854C6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2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insert the data!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Intel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00777D-5F8B-4F3E-BF41-3CFFE3EE17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55725" y="1464128"/>
            <a:ext cx="1486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Array of sets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22701" y="1921328"/>
            <a:ext cx="9906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2701" y="2581728"/>
            <a:ext cx="9906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22701" y="2911928"/>
            <a:ext cx="9906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2701" y="3242128"/>
            <a:ext cx="990600" cy="33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Ptr</a:t>
            </a:r>
            <a:r>
              <a:rPr lang="en-US" sz="1400" dirty="0">
                <a:solidFill>
                  <a:schemeClr val="tx1"/>
                </a:solidFill>
              </a:rPr>
              <a:t> to </a:t>
            </a:r>
            <a:r>
              <a:rPr lang="en-US" sz="1400" dirty="0" smtClean="0">
                <a:solidFill>
                  <a:schemeClr val="tx1"/>
                </a:solidFill>
              </a:rPr>
              <a:t>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2701" y="3572328"/>
            <a:ext cx="9906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760202" y="574069"/>
            <a:ext cx="734699" cy="1651849"/>
            <a:chOff x="1828800" y="3505200"/>
            <a:chExt cx="1066800" cy="1522314"/>
          </a:xfrm>
        </p:grpSpPr>
        <p:sp>
          <p:nvSpPr>
            <p:cNvPr id="24" name="Rectangle 23"/>
            <p:cNvSpPr/>
            <p:nvPr/>
          </p:nvSpPr>
          <p:spPr>
            <a:xfrm>
              <a:off x="1828800" y="3505200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Byte 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4114800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Byte 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8800" y="4419600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4722714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Byte 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28800" y="3810000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Byte 1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86560" y="168728"/>
            <a:ext cx="681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99319" y="625928"/>
            <a:ext cx="167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Array of pages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(i.e. a set)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65901" y="1308337"/>
            <a:ext cx="11430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65901" y="1968737"/>
            <a:ext cx="11430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65901" y="2298937"/>
            <a:ext cx="11430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65901" y="2959337"/>
            <a:ext cx="11430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65901" y="1638537"/>
            <a:ext cx="1143000" cy="33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r>
              <a:rPr lang="en-US" sz="1400" dirty="0" smtClean="0">
                <a:solidFill>
                  <a:schemeClr val="tx1"/>
                </a:solidFill>
              </a:rPr>
              <a:t> to page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03901" y="3902528"/>
            <a:ext cx="1676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Array of pages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70483" y="4369275"/>
            <a:ext cx="11430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70483" y="5029675"/>
            <a:ext cx="11430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70483" y="5359875"/>
            <a:ext cx="11430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70483" y="5690075"/>
            <a:ext cx="11430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70483" y="6020275"/>
            <a:ext cx="11430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70483" y="4699475"/>
            <a:ext cx="1143000" cy="33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r>
              <a:rPr lang="en-US" sz="1400" dirty="0" smtClean="0">
                <a:solidFill>
                  <a:schemeClr val="tx1"/>
                </a:solidFill>
              </a:rPr>
              <a:t> to page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47301" y="2997398"/>
            <a:ext cx="734699" cy="330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Byte 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47301" y="3989605"/>
            <a:ext cx="734699" cy="330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47301" y="4318511"/>
            <a:ext cx="734699" cy="330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Byte 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47301" y="3328134"/>
            <a:ext cx="734699" cy="330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Byte 1</a:t>
            </a:r>
          </a:p>
        </p:txBody>
      </p:sp>
      <p:cxnSp>
        <p:nvCxnSpPr>
          <p:cNvPr id="61" name="Straight Arrow Connector 60"/>
          <p:cNvCxnSpPr>
            <a:stCxn id="14" idx="3"/>
          </p:cNvCxnSpPr>
          <p:nvPr/>
        </p:nvCxnSpPr>
        <p:spPr>
          <a:xfrm flipV="1">
            <a:off x="2313301" y="1311728"/>
            <a:ext cx="1752600" cy="1104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</p:cNvCxnSpPr>
          <p:nvPr/>
        </p:nvCxnSpPr>
        <p:spPr>
          <a:xfrm flipV="1">
            <a:off x="5208901" y="568838"/>
            <a:ext cx="1551301" cy="123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3"/>
          </p:cNvCxnSpPr>
          <p:nvPr/>
        </p:nvCxnSpPr>
        <p:spPr>
          <a:xfrm>
            <a:off x="5208901" y="2794237"/>
            <a:ext cx="2438400" cy="2031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73659" y="2546773"/>
            <a:ext cx="681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</a:t>
            </a:r>
            <a:endParaRPr lang="en-US" sz="2000" dirty="0"/>
          </a:p>
        </p:txBody>
      </p:sp>
      <p:cxnSp>
        <p:nvCxnSpPr>
          <p:cNvPr id="68" name="Straight Arrow Connector 67"/>
          <p:cNvCxnSpPr>
            <a:stCxn id="12" idx="3"/>
            <a:endCxn id="51" idx="1"/>
          </p:cNvCxnSpPr>
          <p:nvPr/>
        </p:nvCxnSpPr>
        <p:spPr>
          <a:xfrm>
            <a:off x="2313301" y="3407228"/>
            <a:ext cx="1257182" cy="1457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867400" y="4698626"/>
            <a:ext cx="734699" cy="1651849"/>
            <a:chOff x="1828800" y="3505200"/>
            <a:chExt cx="1066800" cy="1522314"/>
          </a:xfrm>
        </p:grpSpPr>
        <p:sp>
          <p:nvSpPr>
            <p:cNvPr id="71" name="Rectangle 70"/>
            <p:cNvSpPr/>
            <p:nvPr/>
          </p:nvSpPr>
          <p:spPr>
            <a:xfrm>
              <a:off x="1828800" y="3505200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Byte 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828800" y="4114800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Byte 2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28800" y="4419600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28800" y="4722714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Byte N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28800" y="3810000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Byte 1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893758" y="4248001"/>
            <a:ext cx="681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Page</a:t>
            </a:r>
            <a:endParaRPr lang="en-US" sz="2000" dirty="0"/>
          </a:p>
        </p:txBody>
      </p:sp>
      <p:cxnSp>
        <p:nvCxnSpPr>
          <p:cNvPr id="78" name="Straight Arrow Connector 77"/>
          <p:cNvCxnSpPr>
            <a:stCxn id="51" idx="3"/>
          </p:cNvCxnSpPr>
          <p:nvPr/>
        </p:nvCxnSpPr>
        <p:spPr>
          <a:xfrm flipV="1">
            <a:off x="4713483" y="4699475"/>
            <a:ext cx="1153917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570483" y="2622005"/>
            <a:ext cx="4954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71193" y="2277836"/>
            <a:ext cx="115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Page </a:t>
            </a:r>
            <a:r>
              <a:rPr lang="en-US" b="1" dirty="0" err="1" smtClean="0"/>
              <a:t>Num</a:t>
            </a:r>
            <a:endParaRPr lang="en-US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153536" y="3653005"/>
            <a:ext cx="4954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809101" y="3308836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Offset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1279072" y="2581728"/>
            <a:ext cx="1083128" cy="14078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292680" y="1870092"/>
            <a:ext cx="1083128" cy="38624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357867" y="3328134"/>
            <a:ext cx="4451233" cy="316474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22701" y="2251528"/>
            <a:ext cx="990600" cy="33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Ptr</a:t>
            </a:r>
            <a:r>
              <a:rPr lang="en-US" sz="1400" b="1" dirty="0" smtClean="0">
                <a:solidFill>
                  <a:schemeClr val="tx1"/>
                </a:solidFill>
              </a:rPr>
              <a:t> to set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65900" y="1219200"/>
            <a:ext cx="3782699" cy="14078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782309" y="168728"/>
            <a:ext cx="1990091" cy="105047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243303" y="2946882"/>
            <a:ext cx="1990091" cy="7411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226379" y="3989605"/>
            <a:ext cx="1765222" cy="7411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639137" y="2911020"/>
            <a:ext cx="819063" cy="7411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5901" y="2629137"/>
            <a:ext cx="1143000" cy="330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Ptr</a:t>
            </a:r>
            <a:r>
              <a:rPr lang="en-US" sz="1400" b="1" dirty="0" smtClean="0">
                <a:solidFill>
                  <a:schemeClr val="tx1"/>
                </a:solidFill>
              </a:rPr>
              <a:t> to page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47301" y="3658869"/>
            <a:ext cx="734699" cy="330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Byte 2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827198" y="2249169"/>
            <a:ext cx="4954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9314" y="19050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 </a:t>
            </a:r>
            <a:r>
              <a:rPr lang="en-US" b="1" dirty="0" err="1" smtClean="0"/>
              <a:t>Num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81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</TotalTime>
  <Words>78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subject</dc:title>
  <dc:creator>atitov</dc:creator>
  <cp:lastModifiedBy>atitov</cp:lastModifiedBy>
  <cp:revision>12</cp:revision>
  <dcterms:created xsi:type="dcterms:W3CDTF">2013-11-20T10:01:15Z</dcterms:created>
  <dcterms:modified xsi:type="dcterms:W3CDTF">2013-11-20T10:57:37Z</dcterms:modified>
</cp:coreProperties>
</file>