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f2a6f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f2a6f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10125" y="2854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Creation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15900" y="1076475"/>
            <a:ext cx="13890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External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Account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676475" y="1076475"/>
            <a:ext cx="13890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Smart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Contract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886425" y="1076475"/>
            <a:ext cx="13890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Transaction for New Contract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998325" y="1076475"/>
            <a:ext cx="13890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Mining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797625" y="3060575"/>
            <a:ext cx="17904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 Block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Contains Transaction and Contract Account Address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886425" y="3060575"/>
            <a:ext cx="13890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Miner broadcast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 Block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76600" y="3060575"/>
            <a:ext cx="13890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Peer Nodes validate,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Verify and execute locally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15975" y="3060575"/>
            <a:ext cx="1389000" cy="926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Smart contract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Account Instance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3" name="Google Shape;63;p13"/>
          <p:cNvCxnSpPr>
            <a:stCxn id="55" idx="3"/>
            <a:endCxn id="56" idx="1"/>
          </p:cNvCxnSpPr>
          <p:nvPr/>
        </p:nvCxnSpPr>
        <p:spPr>
          <a:xfrm>
            <a:off x="2004900" y="1539525"/>
            <a:ext cx="6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endCxn id="57" idx="1"/>
          </p:cNvCxnSpPr>
          <p:nvPr/>
        </p:nvCxnSpPr>
        <p:spPr>
          <a:xfrm>
            <a:off x="4065325" y="1532625"/>
            <a:ext cx="821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7" idx="3"/>
            <a:endCxn id="58" idx="1"/>
          </p:cNvCxnSpPr>
          <p:nvPr/>
        </p:nvCxnSpPr>
        <p:spPr>
          <a:xfrm>
            <a:off x="6275425" y="1539525"/>
            <a:ext cx="72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8" idx="2"/>
            <a:endCxn id="59" idx="0"/>
          </p:cNvCxnSpPr>
          <p:nvPr/>
        </p:nvCxnSpPr>
        <p:spPr>
          <a:xfrm>
            <a:off x="7692825" y="2002575"/>
            <a:ext cx="0" cy="105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1" idx="1"/>
            <a:endCxn id="62" idx="3"/>
          </p:cNvCxnSpPr>
          <p:nvPr/>
        </p:nvCxnSpPr>
        <p:spPr>
          <a:xfrm rot="10800000">
            <a:off x="2004900" y="3523625"/>
            <a:ext cx="6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0" idx="1"/>
            <a:endCxn id="61" idx="3"/>
          </p:cNvCxnSpPr>
          <p:nvPr/>
        </p:nvCxnSpPr>
        <p:spPr>
          <a:xfrm rot="10800000">
            <a:off x="4065625" y="3523625"/>
            <a:ext cx="82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9" idx="1"/>
            <a:endCxn id="60" idx="3"/>
          </p:cNvCxnSpPr>
          <p:nvPr/>
        </p:nvCxnSpPr>
        <p:spPr>
          <a:xfrm rot="10800000">
            <a:off x="6275325" y="3523625"/>
            <a:ext cx="522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