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df2a6f5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df2a6f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df2a6f5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df2a6f5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508078" y="2454100"/>
            <a:ext cx="1184700" cy="63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Sensors</a:t>
            </a:r>
            <a:endParaRPr sz="1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722" y="3878483"/>
            <a:ext cx="1184700" cy="50506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3846175" y="85000"/>
            <a:ext cx="1184700" cy="63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Blockchains</a:t>
            </a:r>
            <a:endParaRPr sz="1200"/>
          </a:p>
        </p:txBody>
      </p:sp>
      <p:sp>
        <p:nvSpPr>
          <p:cNvPr id="57" name="Google Shape;57;p13"/>
          <p:cNvSpPr/>
          <p:nvPr/>
        </p:nvSpPr>
        <p:spPr>
          <a:xfrm>
            <a:off x="3846213" y="2454100"/>
            <a:ext cx="1184700" cy="63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API</a:t>
            </a:r>
            <a:endParaRPr sz="1200"/>
          </a:p>
        </p:txBody>
      </p:sp>
      <p:sp>
        <p:nvSpPr>
          <p:cNvPr id="58" name="Google Shape;58;p13"/>
          <p:cNvSpPr/>
          <p:nvPr/>
        </p:nvSpPr>
        <p:spPr>
          <a:xfrm>
            <a:off x="3846225" y="1269538"/>
            <a:ext cx="1184700" cy="63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Smart contract</a:t>
            </a:r>
            <a:endParaRPr sz="1200"/>
          </a:p>
        </p:txBody>
      </p:sp>
      <p:sp>
        <p:nvSpPr>
          <p:cNvPr id="59" name="Google Shape;59;p13"/>
          <p:cNvSpPr/>
          <p:nvPr/>
        </p:nvSpPr>
        <p:spPr>
          <a:xfrm>
            <a:off x="1184375" y="2454050"/>
            <a:ext cx="1184700" cy="63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Apps</a:t>
            </a:r>
            <a:endParaRPr sz="12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413" y="4052175"/>
            <a:ext cx="868620" cy="3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369050" y="2654200"/>
            <a:ext cx="1450500" cy="233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044250" y="2654200"/>
            <a:ext cx="1450500" cy="233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5402215">
            <a:off x="4205725" y="2078875"/>
            <a:ext cx="465600" cy="199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rot="5402215">
            <a:off x="4205725" y="903025"/>
            <a:ext cx="465600" cy="182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5400000">
            <a:off x="6793225" y="3340537"/>
            <a:ext cx="683700" cy="233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rot="-5400000">
            <a:off x="1434875" y="3340537"/>
            <a:ext cx="683700" cy="233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6622253" y="2481625"/>
            <a:ext cx="1184700" cy="633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Sensors</a:t>
            </a:r>
            <a:endParaRPr sz="12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247" y="3878483"/>
            <a:ext cx="1184700" cy="50506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1106450" y="2454025"/>
            <a:ext cx="1184700" cy="633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Apps</a:t>
            </a:r>
            <a:endParaRPr sz="12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488" y="3965325"/>
            <a:ext cx="868620" cy="3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 rot="5400000">
            <a:off x="6872750" y="3380162"/>
            <a:ext cx="683700" cy="233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-5400000">
            <a:off x="1356950" y="3380162"/>
            <a:ext cx="683700" cy="233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3615925" y="316600"/>
            <a:ext cx="1629600" cy="2874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3846225" y="421700"/>
            <a:ext cx="1184700" cy="633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Blockchains</a:t>
            </a:r>
            <a:endParaRPr sz="1200"/>
          </a:p>
        </p:txBody>
      </p:sp>
      <p:sp>
        <p:nvSpPr>
          <p:cNvPr id="79" name="Google Shape;79;p14"/>
          <p:cNvSpPr/>
          <p:nvPr/>
        </p:nvSpPr>
        <p:spPr>
          <a:xfrm>
            <a:off x="3846213" y="2454100"/>
            <a:ext cx="1184700" cy="633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API</a:t>
            </a:r>
            <a:endParaRPr sz="1200"/>
          </a:p>
        </p:txBody>
      </p:sp>
      <p:sp>
        <p:nvSpPr>
          <p:cNvPr id="80" name="Google Shape;80;p14"/>
          <p:cNvSpPr/>
          <p:nvPr/>
        </p:nvSpPr>
        <p:spPr>
          <a:xfrm>
            <a:off x="3846225" y="1448288"/>
            <a:ext cx="1184700" cy="633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Smart contract</a:t>
            </a:r>
            <a:endParaRPr sz="1200"/>
          </a:p>
        </p:txBody>
      </p:sp>
      <p:sp>
        <p:nvSpPr>
          <p:cNvPr id="81" name="Google Shape;81;p14"/>
          <p:cNvSpPr/>
          <p:nvPr/>
        </p:nvSpPr>
        <p:spPr>
          <a:xfrm>
            <a:off x="2343438" y="2654125"/>
            <a:ext cx="1450500" cy="233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5075363" y="2654125"/>
            <a:ext cx="1450500" cy="233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5403729">
            <a:off x="4300100" y="2173400"/>
            <a:ext cx="276600" cy="199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rot="5403592">
            <a:off x="4295025" y="1160750"/>
            <a:ext cx="287100" cy="182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1936975" y="3279038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6622253" y="2481625"/>
            <a:ext cx="1184700" cy="633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Sensors</a:t>
            </a:r>
            <a:endParaRPr sz="1200"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247" y="3878483"/>
            <a:ext cx="1184700" cy="50506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1106450" y="2454025"/>
            <a:ext cx="1184700" cy="633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Apps</a:t>
            </a:r>
            <a:endParaRPr sz="1200"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488" y="3965325"/>
            <a:ext cx="868620" cy="3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 rot="5400000">
            <a:off x="6872750" y="3380162"/>
            <a:ext cx="683700" cy="233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-5400000">
            <a:off x="1356950" y="3380162"/>
            <a:ext cx="683700" cy="233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3615925" y="316600"/>
            <a:ext cx="1629600" cy="2874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846225" y="421700"/>
            <a:ext cx="1184700" cy="633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Blockchains</a:t>
            </a:r>
            <a:endParaRPr sz="1200"/>
          </a:p>
        </p:txBody>
      </p:sp>
      <p:sp>
        <p:nvSpPr>
          <p:cNvPr id="98" name="Google Shape;98;p15"/>
          <p:cNvSpPr/>
          <p:nvPr/>
        </p:nvSpPr>
        <p:spPr>
          <a:xfrm>
            <a:off x="3846213" y="2454100"/>
            <a:ext cx="1184700" cy="633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API</a:t>
            </a:r>
            <a:endParaRPr sz="1200"/>
          </a:p>
        </p:txBody>
      </p:sp>
      <p:sp>
        <p:nvSpPr>
          <p:cNvPr id="99" name="Google Shape;99;p15"/>
          <p:cNvSpPr/>
          <p:nvPr/>
        </p:nvSpPr>
        <p:spPr>
          <a:xfrm>
            <a:off x="3846225" y="1448288"/>
            <a:ext cx="1184700" cy="633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Smart contract</a:t>
            </a:r>
            <a:endParaRPr sz="1200"/>
          </a:p>
        </p:txBody>
      </p:sp>
      <p:sp>
        <p:nvSpPr>
          <p:cNvPr id="100" name="Google Shape;100;p15"/>
          <p:cNvSpPr/>
          <p:nvPr/>
        </p:nvSpPr>
        <p:spPr>
          <a:xfrm>
            <a:off x="2343438" y="2654125"/>
            <a:ext cx="1450500" cy="233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075363" y="2654125"/>
            <a:ext cx="1450500" cy="233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rot="5403729">
            <a:off x="4300100" y="2173400"/>
            <a:ext cx="276600" cy="199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rot="5403592">
            <a:off x="4295025" y="1160750"/>
            <a:ext cx="287100" cy="182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1936975" y="3279038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