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BCEE8-35FA-6B42-9E17-33C828F1E674}" v="13" dt="2020-05-27T20:55:20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BA0F-37FE-284F-9B55-1DE4BA8BA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55C4E-3386-7E4C-8DC4-84E55B33A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159C-75F1-4441-9C55-49933AF1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00EB-FE52-954F-B703-20075998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0C2B-8989-064E-AD92-E8198CF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1FF-CFCD-4B42-89CF-F075DB27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0E7CC-E289-194A-8B6F-0BC30279E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8D9E8-E372-7D4B-843D-2754F261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0C24-D51E-C947-82AD-B9208129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3415-FA81-8D40-9B62-BD7DA17E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73FBA-58E9-B149-A242-06EB76DBB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032C-05B5-3447-BA69-BEFE90CF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486F-ED14-5044-8AC3-11730230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42E2-B34E-274B-B475-EA57F1E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50D5-A692-8E45-975B-ED6DBE8F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7E80-E511-AA41-9B60-169CF720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7FD9-E0D6-A44F-AAC3-36D2CEDD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F7D5-AAF8-074C-A3A9-E4086037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0FB4-4D23-E34E-BF2E-EC2DC736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32AB-5367-B24F-84F0-A620820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C319-A7D1-EB4F-8F29-B5D2B262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1ABAA-25FC-3A45-9121-7258EE4A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3E0F-26DE-864F-ACAD-78064F17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A60B-2F9D-084F-80E1-58B569C5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5D02-38CF-6C4D-B120-407B1C1B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B4FA-76F6-4F40-9CF2-EEFA7DAA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1374-405A-9642-AD56-0FED59CBA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9ED07-05A8-7042-AECE-8FC0FFD7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87990-EB37-B54B-85BF-E54B0DFF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74A03-D735-7141-850D-3318D2F2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2A3F-0FDF-0548-A18E-33881D7E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B9A1-ABE2-384C-A81D-85C9A7BB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9B75-FC44-0D47-A68E-AA881C96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8550-98E7-5848-93F8-B719C6F72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FD357-C80C-9E43-814F-3AFAE2F07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C66E4-514C-8140-AA21-3C962B74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9F8BF-327B-6B4B-B247-338B1DE9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33E5E-7564-DB4D-A189-2C2EA807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DACC7-397A-1B45-82E3-2FA9C046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7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87A3-674F-A948-A9A3-DE1AAD19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A2576-234D-8B4B-9D59-0C9148C5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FF6FB-AB94-DF4E-8AE8-BE4B09C3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2504-23FD-B149-8376-1E1950D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187C7-FD2E-B24E-AEE8-94150E00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21E13-FD3F-764C-AD12-95B712AB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BDEB-C7BA-DA45-9980-8CF0A341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27B7-5BF0-DE4B-9A8A-26E43215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43AA-F86D-104F-AE1B-37CD1D90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446B1-D54B-3149-ADF4-0DABEFB20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F3041-78F7-B342-BEB1-22CDF8AC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1E047-C5D2-2A40-BC3F-0FC2085E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420B1-C0CE-B54E-8E68-EF634A3C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4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F4E0-AF40-B947-831C-6A4E1300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FACE1-C511-054F-B5A9-9CE90637B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5E632-859E-284F-9038-8A36875AB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84BC-3B67-2C43-9CAA-63901677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C741-A47B-4C44-A92B-19AC08FF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4404-A095-764F-912D-2CA1CCEE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0CFFB-CB18-3C4B-8851-A9879768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BED2-84C6-E44F-8F87-D0209791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8F87-C05F-EB47-8960-59470D9AD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BFDE-5AEA-8046-9031-6C8A40C484A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DF75-777C-4845-BFC6-5B8E0E2B5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CEFB-BC2A-BB4B-A5BB-F23B1E9BF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7B53-11D1-6449-BAE0-49BCDC54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C79E-FFCF-324D-9642-F34DD250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ECS 153: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902D-2B9F-D345-9F3B-E9D42D87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Web-Based Encrypted Instant Messaging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u="sng" dirty="0"/>
              <a:t>Members</a:t>
            </a:r>
          </a:p>
          <a:p>
            <a:pPr marL="0" indent="0">
              <a:buNone/>
            </a:pPr>
            <a:r>
              <a:rPr lang="en-US" sz="2400" dirty="0"/>
              <a:t>Sheng Yee </a:t>
            </a:r>
            <a:r>
              <a:rPr lang="en-US" sz="2400" dirty="0" err="1"/>
              <a:t>Siow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Brandon Jones </a:t>
            </a:r>
            <a:r>
              <a:rPr lang="en-US" sz="2400" dirty="0" err="1"/>
              <a:t>Gunaman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Tianyang</a:t>
            </a:r>
            <a:r>
              <a:rPr lang="en-US" sz="2400" dirty="0"/>
              <a:t> Zhan</a:t>
            </a:r>
          </a:p>
          <a:p>
            <a:pPr marL="0" indent="0">
              <a:buNone/>
            </a:pPr>
            <a:r>
              <a:rPr lang="en-US" sz="2400" dirty="0" err="1"/>
              <a:t>Vsevolod</a:t>
            </a:r>
            <a:r>
              <a:rPr lang="en-US" sz="2400" dirty="0"/>
              <a:t> </a:t>
            </a:r>
            <a:r>
              <a:rPr lang="en-US" sz="2400" dirty="0" err="1"/>
              <a:t>Moskaev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95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5C15-3385-3149-95D4-324EF2BA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5304-5C13-3649-949E-C0E0B18D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and Bots impersonating people to interact with users</a:t>
            </a:r>
          </a:p>
          <a:p>
            <a:r>
              <a:rPr lang="en-US" dirty="0"/>
              <a:t>Major Tech Corporation monetizing private messaging data</a:t>
            </a:r>
          </a:p>
        </p:txBody>
      </p:sp>
    </p:spTree>
    <p:extLst>
      <p:ext uri="{BB962C8B-B14F-4D97-AF65-F5344CB8AC3E}">
        <p14:creationId xmlns:p14="http://schemas.microsoft.com/office/powerpoint/2010/main" val="378453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4809-19EB-CF44-AA2A-5C4B3086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A8DF-A2C4-304C-A57C-BE1B5C82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verification and reliable authentication upon sign up: Firebase Authentication</a:t>
            </a:r>
          </a:p>
          <a:p>
            <a:r>
              <a:rPr lang="en-US" dirty="0"/>
              <a:t>Decentralization of data storage: Blockchain</a:t>
            </a:r>
          </a:p>
        </p:txBody>
      </p:sp>
    </p:spTree>
    <p:extLst>
      <p:ext uri="{BB962C8B-B14F-4D97-AF65-F5344CB8AC3E}">
        <p14:creationId xmlns:p14="http://schemas.microsoft.com/office/powerpoint/2010/main" val="29659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AE94-F75A-7347-BFCE-36E15E0D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Sign Up and Login Flowchart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2884FA-C11F-5E46-8B69-C96FFC6F72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542"/>
          <a:stretch/>
        </p:blipFill>
        <p:spPr bwMode="auto">
          <a:xfrm>
            <a:off x="607996" y="417448"/>
            <a:ext cx="6534595" cy="594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6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27C3418D-6614-5E47-A670-7D10BA75C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1045" y="2747433"/>
            <a:ext cx="1363133" cy="1363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D8C8E-7D1E-E44F-8A84-BA3AACD2D804}"/>
              </a:ext>
            </a:extLst>
          </p:cNvPr>
          <p:cNvSpPr txBox="1"/>
          <p:nvPr/>
        </p:nvSpPr>
        <p:spPr>
          <a:xfrm>
            <a:off x="10240433" y="3868341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Blockchain</a:t>
            </a:r>
          </a:p>
        </p:txBody>
      </p:sp>
      <p:pic>
        <p:nvPicPr>
          <p:cNvPr id="9" name="Graphic 8" descr="Party mask">
            <a:extLst>
              <a:ext uri="{FF2B5EF4-FFF2-40B4-BE49-F238E27FC236}">
                <a16:creationId xmlns:a16="http://schemas.microsoft.com/office/drawing/2014/main" id="{72C4CEE1-CE17-FE4F-A21C-9A9E58480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431" y="2506321"/>
            <a:ext cx="1363134" cy="1363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5B3F9B-9D1A-5043-B237-1369D7BDF645}"/>
              </a:ext>
            </a:extLst>
          </p:cNvPr>
          <p:cNvSpPr txBox="1"/>
          <p:nvPr/>
        </p:nvSpPr>
        <p:spPr>
          <a:xfrm>
            <a:off x="5463818" y="3499009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Metamask</a:t>
            </a:r>
          </a:p>
        </p:txBody>
      </p:sp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9523FCEF-F84E-D041-AD1D-2A7D1188C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822" y="2747433"/>
            <a:ext cx="1363133" cy="13631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BCD04F-B58C-4D43-BD0E-B1FA29F1CE02}"/>
              </a:ext>
            </a:extLst>
          </p:cNvPr>
          <p:cNvSpPr txBox="1"/>
          <p:nvPr/>
        </p:nvSpPr>
        <p:spPr>
          <a:xfrm>
            <a:off x="769760" y="3868341"/>
            <a:ext cx="99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7" name="Graphic 16" descr="Contract RTL">
            <a:extLst>
              <a:ext uri="{FF2B5EF4-FFF2-40B4-BE49-F238E27FC236}">
                <a16:creationId xmlns:a16="http://schemas.microsoft.com/office/drawing/2014/main" id="{EC96E7B3-6880-A145-AA06-8FB371E6A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4431" y="4763072"/>
            <a:ext cx="1363133" cy="13631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E8B095-7065-6443-A238-DAC37397B9D3}"/>
              </a:ext>
            </a:extLst>
          </p:cNvPr>
          <p:cNvSpPr txBox="1"/>
          <p:nvPr/>
        </p:nvSpPr>
        <p:spPr>
          <a:xfrm>
            <a:off x="5508976" y="5971822"/>
            <a:ext cx="117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Truffle Contract</a:t>
            </a:r>
          </a:p>
        </p:txBody>
      </p:sp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B41D0DDF-0070-0E45-A61A-8CAFB8552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4432" y="204992"/>
            <a:ext cx="1363132" cy="1363132"/>
          </a:xfrm>
          <a:prstGeom prst="rect">
            <a:avLst/>
          </a:prstGeom>
        </p:spPr>
      </p:pic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5CDA79AE-FEE2-D140-B5A4-6E1AB6B9EB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1989" y="648076"/>
            <a:ext cx="1363131" cy="13631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F466B6-6529-B245-BA1D-ADD0D3069B7B}"/>
              </a:ext>
            </a:extLst>
          </p:cNvPr>
          <p:cNvSpPr txBox="1"/>
          <p:nvPr/>
        </p:nvSpPr>
        <p:spPr>
          <a:xfrm>
            <a:off x="5554129" y="1413361"/>
            <a:ext cx="108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Ganache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20108B-4A97-7E40-AC52-3D50A344CA80}"/>
              </a:ext>
            </a:extLst>
          </p:cNvPr>
          <p:cNvSpPr txBox="1"/>
          <p:nvPr/>
        </p:nvSpPr>
        <p:spPr>
          <a:xfrm>
            <a:off x="584905" y="1732988"/>
            <a:ext cx="125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Ethereum Accounts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91E439-0F9A-5948-980F-D1781D23C325}"/>
              </a:ext>
            </a:extLst>
          </p:cNvPr>
          <p:cNvCxnSpPr>
            <a:stCxn id="23" idx="2"/>
            <a:endCxn id="9" idx="0"/>
          </p:cNvCxnSpPr>
          <p:nvPr/>
        </p:nvCxnSpPr>
        <p:spPr>
          <a:xfrm>
            <a:off x="6095997" y="1782693"/>
            <a:ext cx="1" cy="723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45CC63-7865-9D4F-8747-B90CA2125D61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flipV="1">
            <a:off x="1895120" y="886558"/>
            <a:ext cx="3519312" cy="44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DCA0E5-9FA7-CD43-9837-DD886A305DFA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6777565" y="3187888"/>
            <a:ext cx="3413480" cy="241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07FC4F-A582-C845-B7D1-4E37B3698281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000955" y="3187888"/>
            <a:ext cx="3413476" cy="241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95438B-090D-0642-9FD1-7CF43E480EDA}"/>
              </a:ext>
            </a:extLst>
          </p:cNvPr>
          <p:cNvCxnSpPr>
            <a:stCxn id="17" idx="3"/>
            <a:endCxn id="6" idx="1"/>
          </p:cNvCxnSpPr>
          <p:nvPr/>
        </p:nvCxnSpPr>
        <p:spPr>
          <a:xfrm flipV="1">
            <a:off x="6777564" y="3429000"/>
            <a:ext cx="3413481" cy="2015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320EE0-9682-E54F-977B-3668ACDB9189}"/>
              </a:ext>
            </a:extLst>
          </p:cNvPr>
          <p:cNvCxnSpPr>
            <a:stCxn id="17" idx="1"/>
            <a:endCxn id="12" idx="3"/>
          </p:cNvCxnSpPr>
          <p:nvPr/>
        </p:nvCxnSpPr>
        <p:spPr>
          <a:xfrm flipH="1" flipV="1">
            <a:off x="2000955" y="3429000"/>
            <a:ext cx="3413476" cy="20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0117AB9-1058-5642-851B-A3CA6CB59902}"/>
              </a:ext>
            </a:extLst>
          </p:cNvPr>
          <p:cNvSpPr txBox="1"/>
          <p:nvPr/>
        </p:nvSpPr>
        <p:spPr>
          <a:xfrm>
            <a:off x="2943450" y="4587099"/>
            <a:ext cx="95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 updated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83FB3E-B3E1-B647-BAE2-00837D9B3DCB}"/>
              </a:ext>
            </a:extLst>
          </p:cNvPr>
          <p:cNvSpPr txBox="1"/>
          <p:nvPr/>
        </p:nvSpPr>
        <p:spPr>
          <a:xfrm>
            <a:off x="7562711" y="3372228"/>
            <a:ext cx="115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63391-10C2-BB42-8799-878114736206}"/>
              </a:ext>
            </a:extLst>
          </p:cNvPr>
          <p:cNvSpPr txBox="1"/>
          <p:nvPr/>
        </p:nvSpPr>
        <p:spPr>
          <a:xfrm>
            <a:off x="8140697" y="4725598"/>
            <a:ext cx="93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Schema and Functions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03F699-F54F-6447-9A5E-803AE5FDE817}"/>
              </a:ext>
            </a:extLst>
          </p:cNvPr>
          <p:cNvSpPr txBox="1"/>
          <p:nvPr/>
        </p:nvSpPr>
        <p:spPr>
          <a:xfrm>
            <a:off x="2753911" y="3373435"/>
            <a:ext cx="180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 transactions for approval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74204-E3C6-B84A-A8B9-6B2E70E3D8CA}"/>
              </a:ext>
            </a:extLst>
          </p:cNvPr>
          <p:cNvSpPr txBox="1"/>
          <p:nvPr/>
        </p:nvSpPr>
        <p:spPr>
          <a:xfrm>
            <a:off x="5207129" y="3869936"/>
            <a:ext cx="177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Confirm and approve transactions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60386E-C83D-0946-A734-AE33B7C270C9}"/>
              </a:ext>
            </a:extLst>
          </p:cNvPr>
          <p:cNvSpPr txBox="1"/>
          <p:nvPr/>
        </p:nvSpPr>
        <p:spPr>
          <a:xfrm>
            <a:off x="6400799" y="1944210"/>
            <a:ext cx="186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Ethereum account to web browser via web3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4E4156-B03F-BE4B-8042-9159BBDD7505}"/>
              </a:ext>
            </a:extLst>
          </p:cNvPr>
          <p:cNvSpPr txBox="1"/>
          <p:nvPr/>
        </p:nvSpPr>
        <p:spPr>
          <a:xfrm>
            <a:off x="2696843" y="1208759"/>
            <a:ext cx="144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Collection of Ethereum accounts</a:t>
            </a:r>
          </a:p>
        </p:txBody>
      </p:sp>
    </p:spTree>
    <p:extLst>
      <p:ext uri="{BB962C8B-B14F-4D97-AF65-F5344CB8AC3E}">
        <p14:creationId xmlns:p14="http://schemas.microsoft.com/office/powerpoint/2010/main" val="173182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99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ECS 153: Bar</vt:lpstr>
      <vt:lpstr>The Problem</vt:lpstr>
      <vt:lpstr>Proposed Solution</vt:lpstr>
      <vt:lpstr>Sign Up and Login Flowchart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 153: Bar</dc:title>
  <dc:creator>Sheng Yee Siow</dc:creator>
  <cp:lastModifiedBy>Sheng Yee Siow</cp:lastModifiedBy>
  <cp:revision>1</cp:revision>
  <dcterms:created xsi:type="dcterms:W3CDTF">2020-05-27T20:54:30Z</dcterms:created>
  <dcterms:modified xsi:type="dcterms:W3CDTF">2020-05-27T21:26:34Z</dcterms:modified>
</cp:coreProperties>
</file>