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95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2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84248"/>
  </p:normalViewPr>
  <p:slideViewPr>
    <p:cSldViewPr snapToGrid="0" snapToObjects="1">
      <p:cViewPr varScale="1">
        <p:scale>
          <a:sx n="92" d="100"/>
          <a:sy n="9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bt.github.io/markdown-edito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Version control</a:t>
            </a:r>
            <a:endParaRPr lang="en-US" sz="3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Helvetica" charset="0"/>
              </a:rPr>
              <a:t>2018, 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Let us all go to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jbt.github.io</a:t>
            </a:r>
            <a:r>
              <a:rPr lang="en-US" smtClean="0">
                <a:hlinkClick r:id="rId2"/>
              </a:rPr>
              <a:t>/markdown-editor</a:t>
            </a:r>
            <a:endParaRPr lang="en-US" smtClean="0"/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</a:t>
            </a:r>
            <a:r>
              <a:rPr lang="is-IS" sz="3200" dirty="0" smtClean="0">
                <a:latin typeface="Calibri" charset="0"/>
              </a:rPr>
              <a:t>what (and blame them)</a:t>
            </a: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12903</TotalTime>
  <Words>361</Words>
  <Application>Microsoft Macintosh PowerPoint</Application>
  <PresentationFormat>On-screen Show (4:3)</PresentationFormat>
  <Paragraphs>65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Helvetica</vt:lpstr>
      <vt:lpstr>Arial</vt:lpstr>
      <vt:lpstr>Calibri</vt:lpstr>
      <vt:lpstr>Office Theme</vt:lpstr>
      <vt:lpstr>PowerPoint Presentation</vt:lpstr>
      <vt:lpstr>Markdown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511</cp:revision>
  <dcterms:created xsi:type="dcterms:W3CDTF">2015-01-21T04:58:27Z</dcterms:created>
  <dcterms:modified xsi:type="dcterms:W3CDTF">2018-05-14T16:34:06Z</dcterms:modified>
</cp:coreProperties>
</file>