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0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393" autoAdjust="0"/>
  </p:normalViewPr>
  <p:slideViewPr>
    <p:cSldViewPr snapToGrid="0">
      <p:cViewPr varScale="1">
        <p:scale>
          <a:sx n="67" d="100"/>
          <a:sy n="67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7CC83-33F7-4160-BB18-0B780161183C}" type="datetimeFigureOut">
              <a:rPr lang="en-ZA" smtClean="0"/>
              <a:t>2018/03/29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7CCC5-BA7E-431D-84BC-02DB9EB95AF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638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A75D-72AF-4398-908B-C1A327F4A952}" type="datetimeFigureOut">
              <a:rPr lang="en-ZA" smtClean="0"/>
              <a:t>2018/03/29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F8E-E478-4121-B189-298AF206B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366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A75D-72AF-4398-908B-C1A327F4A952}" type="datetimeFigureOut">
              <a:rPr lang="en-ZA" smtClean="0"/>
              <a:t>2018/03/29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F8E-E478-4121-B189-298AF206B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777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A75D-72AF-4398-908B-C1A327F4A952}" type="datetimeFigureOut">
              <a:rPr lang="en-ZA" smtClean="0"/>
              <a:t>2018/03/29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F8E-E478-4121-B189-298AF206B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962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A75D-72AF-4398-908B-C1A327F4A952}" type="datetimeFigureOut">
              <a:rPr lang="en-ZA" smtClean="0"/>
              <a:t>2018/03/29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F8E-E478-4121-B189-298AF206B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234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A75D-72AF-4398-908B-C1A327F4A952}" type="datetimeFigureOut">
              <a:rPr lang="en-ZA" smtClean="0"/>
              <a:t>2018/03/29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F8E-E478-4121-B189-298AF206B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707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A75D-72AF-4398-908B-C1A327F4A952}" type="datetimeFigureOut">
              <a:rPr lang="en-ZA" smtClean="0"/>
              <a:t>2018/03/29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F8E-E478-4121-B189-298AF206B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81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A75D-72AF-4398-908B-C1A327F4A952}" type="datetimeFigureOut">
              <a:rPr lang="en-ZA" smtClean="0"/>
              <a:t>2018/03/29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F8E-E478-4121-B189-298AF206B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678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A75D-72AF-4398-908B-C1A327F4A952}" type="datetimeFigureOut">
              <a:rPr lang="en-ZA" smtClean="0"/>
              <a:t>2018/03/29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F8E-E478-4121-B189-298AF206B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43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A75D-72AF-4398-908B-C1A327F4A952}" type="datetimeFigureOut">
              <a:rPr lang="en-ZA" smtClean="0"/>
              <a:t>2018/03/29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F8E-E478-4121-B189-298AF206B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334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A75D-72AF-4398-908B-C1A327F4A952}" type="datetimeFigureOut">
              <a:rPr lang="en-ZA" smtClean="0"/>
              <a:t>2018/03/29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F8E-E478-4121-B189-298AF206B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372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A75D-72AF-4398-908B-C1A327F4A952}" type="datetimeFigureOut">
              <a:rPr lang="en-ZA" smtClean="0"/>
              <a:t>2018/03/29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3F8E-E478-4121-B189-298AF206B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194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F7A75D-72AF-4398-908B-C1A327F4A952}" type="datetimeFigureOut">
              <a:rPr lang="en-ZA" smtClean="0"/>
              <a:pPr/>
              <a:t>2018/03/29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603F8E-E478-4121-B189-298AF206BFDB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4831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057"/>
            <a:ext cx="12192000" cy="32456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9975" y="3961827"/>
            <a:ext cx="9801225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Gateway Claims </a:t>
            </a:r>
          </a:p>
          <a:p>
            <a:pPr algn="ctr">
              <a:lnSpc>
                <a:spcPct val="80000"/>
              </a:lnSpc>
            </a:pPr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Vat Changes</a:t>
            </a:r>
          </a:p>
        </p:txBody>
      </p:sp>
    </p:spTree>
    <p:extLst>
      <p:ext uri="{BB962C8B-B14F-4D97-AF65-F5344CB8AC3E}">
        <p14:creationId xmlns:p14="http://schemas.microsoft.com/office/powerpoint/2010/main" val="163756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925" y="66480"/>
            <a:ext cx="11333484" cy="4898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2800" b="1" dirty="0">
                <a:solidFill>
                  <a:schemeClr val="bg1"/>
                </a:solidFill>
              </a:rPr>
              <a:t>What’s changed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11019"/>
            <a:ext cx="12192000" cy="646981"/>
          </a:xfrm>
          <a:prstGeom prst="rect">
            <a:avLst/>
          </a:prstGeom>
          <a:solidFill>
            <a:srgbClr val="EE2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5" name="Picture 4" descr="SPAR_LOGO_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276" y="6374516"/>
            <a:ext cx="1828800" cy="3199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AA584-C2BC-4ABB-AA20-D580B0FA7A4D}"/>
              </a:ext>
            </a:extLst>
          </p:cNvPr>
          <p:cNvSpPr txBox="1"/>
          <p:nvPr/>
        </p:nvSpPr>
        <p:spPr>
          <a:xfrm>
            <a:off x="301925" y="719794"/>
            <a:ext cx="1133348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As of Tuesday, 2</a:t>
            </a:r>
            <a:r>
              <a:rPr lang="en-ZA" sz="1600" baseline="30000" dirty="0"/>
              <a:t>nd</a:t>
            </a:r>
            <a:r>
              <a:rPr lang="en-ZA" sz="1600" dirty="0"/>
              <a:t> April, the default VAT amount auto calculated as part of the Admin DC Claims capture screen will be based on the new 15% vat rate.</a:t>
            </a:r>
          </a:p>
          <a:p>
            <a:endParaRPr lang="en-ZA" sz="1600" dirty="0"/>
          </a:p>
          <a:p>
            <a:r>
              <a:rPr lang="en-ZA" sz="1600" dirty="0"/>
              <a:t>As per existing functionality, this field can be overridden to cater for claims that are based on a different VAT rate.</a:t>
            </a:r>
          </a:p>
          <a:p>
            <a:endParaRPr lang="en-ZA" sz="1600" dirty="0"/>
          </a:p>
          <a:p>
            <a:endParaRPr lang="en-ZA" sz="1600" b="1" dirty="0"/>
          </a:p>
          <a:p>
            <a:endParaRPr lang="en-ZA" b="1" dirty="0"/>
          </a:p>
          <a:p>
            <a:endParaRPr lang="en-ZA" b="1" dirty="0"/>
          </a:p>
          <a:p>
            <a:endParaRPr lang="en-ZA" b="1" dirty="0"/>
          </a:p>
          <a:p>
            <a:endParaRPr lang="en-ZA" b="1" dirty="0"/>
          </a:p>
          <a:p>
            <a:endParaRPr lang="en-ZA" b="1" dirty="0"/>
          </a:p>
          <a:p>
            <a:endParaRPr lang="en-ZA" b="1" dirty="0"/>
          </a:p>
          <a:p>
            <a:endParaRPr lang="en-ZA" b="1" dirty="0"/>
          </a:p>
          <a:p>
            <a:endParaRPr lang="en-ZA" b="1" dirty="0"/>
          </a:p>
          <a:p>
            <a:endParaRPr lang="en-ZA" b="1" dirty="0"/>
          </a:p>
          <a:p>
            <a:endParaRPr lang="en-ZA" b="1" dirty="0"/>
          </a:p>
          <a:p>
            <a:endParaRPr lang="en-ZA" b="1" dirty="0"/>
          </a:p>
          <a:p>
            <a:endParaRPr lang="en-Z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CA0C7B-B1CC-46E4-A11F-435692B5D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25" y="2251122"/>
            <a:ext cx="8556325" cy="332987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9718131-D686-4710-847A-6619A198E1A1}"/>
              </a:ext>
            </a:extLst>
          </p:cNvPr>
          <p:cNvSpPr/>
          <p:nvPr/>
        </p:nvSpPr>
        <p:spPr>
          <a:xfrm>
            <a:off x="5968667" y="2638859"/>
            <a:ext cx="2543175" cy="2301663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229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27AEC61-A7BE-4F6A-AB5E-8103099E6554}" vid="{58463E5C-DB2E-43F2-9AAC-E3C0A4CEEA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9663</TotalTime>
  <Words>62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Willem Viljoen</dc:creator>
  <cp:lastModifiedBy>Joanne Murphy</cp:lastModifiedBy>
  <cp:revision>310</cp:revision>
  <dcterms:created xsi:type="dcterms:W3CDTF">2016-10-04T05:35:57Z</dcterms:created>
  <dcterms:modified xsi:type="dcterms:W3CDTF">2018-03-29T11:47:16Z</dcterms:modified>
</cp:coreProperties>
</file>