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0" r:id="rId5"/>
    <p:sldId id="271" r:id="rId6"/>
    <p:sldId id="266" r:id="rId7"/>
    <p:sldId id="264" r:id="rId8"/>
    <p:sldId id="265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3357" autoAdjust="0"/>
  </p:normalViewPr>
  <p:slideViewPr>
    <p:cSldViewPr snapToGrid="0" showGuides="1">
      <p:cViewPr varScale="1">
        <p:scale>
          <a:sx n="66" d="100"/>
          <a:sy n="66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9485-3E15-4E0C-A854-236F39B900F2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7165C-AD1C-40DE-9A6E-360BB2F622A7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395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7165C-AD1C-40DE-9A6E-360BB2F622A7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8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66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010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26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39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73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316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62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131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26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360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28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7516-8610-49BB-B63F-33BE2EA86DAF}" type="datetimeFigureOut">
              <a:rPr lang="en-ZA" smtClean="0"/>
              <a:t>2017/09/27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DDBA-E0E9-4035-938B-BA4827FB47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15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28613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Claims Phase 7 </a:t>
            </a:r>
            <a:r>
              <a:rPr lang="en-ZA" dirty="0" smtClean="0"/>
              <a:t>Changes that impact stores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>
                <a:solidFill>
                  <a:srgbClr val="FF0000"/>
                </a:solidFill>
              </a:rPr>
              <a:t>What’s New, What’s Changed?</a:t>
            </a:r>
            <a:br>
              <a:rPr lang="en-ZA" dirty="0" smtClean="0">
                <a:solidFill>
                  <a:srgbClr val="FF0000"/>
                </a:solidFill>
              </a:rPr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07355"/>
            <a:ext cx="9144000" cy="1655762"/>
          </a:xfrm>
        </p:spPr>
        <p:txBody>
          <a:bodyPr/>
          <a:lstStyle/>
          <a:p>
            <a:r>
              <a:rPr lang="en-ZA" dirty="0" smtClean="0"/>
              <a:t>27 September 2017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13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64" y="0"/>
            <a:ext cx="10515600" cy="989351"/>
          </a:xfrm>
        </p:spPr>
        <p:txBody>
          <a:bodyPr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Build IT DC Claims Capture screen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0" y="1124262"/>
            <a:ext cx="12072079" cy="5546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5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5976"/>
            <a:ext cx="10515600" cy="1215307"/>
          </a:xfrm>
        </p:spPr>
        <p:txBody>
          <a:bodyPr/>
          <a:lstStyle/>
          <a:p>
            <a:pPr algn="ctr"/>
            <a:r>
              <a:rPr lang="en-ZA" dirty="0" smtClean="0">
                <a:solidFill>
                  <a:srgbClr val="FF0000"/>
                </a:solidFill>
              </a:rPr>
              <a:t>Build IT DC Manage screen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53" y="1129587"/>
            <a:ext cx="11872209" cy="5546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9901" y="6100997"/>
            <a:ext cx="899410" cy="56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Oval 6"/>
          <p:cNvSpPr/>
          <p:nvPr/>
        </p:nvSpPr>
        <p:spPr>
          <a:xfrm>
            <a:off x="3076574" y="6146757"/>
            <a:ext cx="5819569" cy="418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600" dirty="0" smtClean="0">
                <a:solidFill>
                  <a:srgbClr val="FF0000"/>
                </a:solidFill>
              </a:rPr>
              <a:t>Text file that can be downloaded to Build IT’s claims system for validation; Click on hyperlink</a:t>
            </a:r>
            <a:endParaRPr lang="en-ZA" sz="1600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1049311" y="6100997"/>
            <a:ext cx="2921110" cy="46469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2547"/>
            <a:ext cx="10515600" cy="1325563"/>
          </a:xfrm>
        </p:spPr>
        <p:txBody>
          <a:bodyPr/>
          <a:lstStyle/>
          <a:p>
            <a:r>
              <a:rPr lang="en-ZA" b="1" dirty="0" smtClean="0">
                <a:solidFill>
                  <a:srgbClr val="FF0000"/>
                </a:solidFill>
              </a:rPr>
              <a:t>New Features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2168"/>
            <a:ext cx="10515600" cy="5905831"/>
          </a:xfrm>
        </p:spPr>
        <p:txBody>
          <a:bodyPr>
            <a:normAutofit/>
          </a:bodyPr>
          <a:lstStyle/>
          <a:p>
            <a:pPr lvl="0"/>
            <a:r>
              <a:rPr lang="en-ZA" dirty="0"/>
              <a:t>The Build It logo is now on the landing page.</a:t>
            </a:r>
          </a:p>
          <a:p>
            <a:pPr lvl="0"/>
            <a:r>
              <a:rPr lang="en-ZA" dirty="0"/>
              <a:t>The Search screen now has the ability for you to select a date range</a:t>
            </a:r>
            <a:r>
              <a:rPr lang="en-ZA" dirty="0" smtClean="0"/>
              <a:t>.</a:t>
            </a:r>
          </a:p>
          <a:p>
            <a:pPr lvl="0"/>
            <a:r>
              <a:rPr lang="en-ZA" dirty="0" smtClean="0"/>
              <a:t>New Claim Statuses:</a:t>
            </a:r>
          </a:p>
          <a:p>
            <a:pPr lvl="1"/>
            <a:r>
              <a:rPr lang="en-ZA" dirty="0" smtClean="0"/>
              <a:t>Captured </a:t>
            </a:r>
            <a:r>
              <a:rPr lang="en-ZA" dirty="0" smtClean="0"/>
              <a:t>by DC</a:t>
            </a:r>
          </a:p>
          <a:p>
            <a:pPr lvl="1"/>
            <a:endParaRPr lang="en-ZA" dirty="0" smtClean="0"/>
          </a:p>
          <a:p>
            <a:pPr marL="457200" lvl="1" indent="0">
              <a:buNone/>
            </a:pPr>
            <a:r>
              <a:rPr lang="en-ZA" dirty="0" smtClean="0"/>
              <a:t> </a:t>
            </a:r>
            <a:endParaRPr lang="en-ZA" dirty="0"/>
          </a:p>
          <a:p>
            <a:r>
              <a:rPr lang="en-ZA" dirty="0" smtClean="0"/>
              <a:t>New </a:t>
            </a:r>
            <a:r>
              <a:rPr lang="en-ZA" dirty="0" smtClean="0"/>
              <a:t>Claim types have been introduced:</a:t>
            </a:r>
          </a:p>
          <a:p>
            <a:pPr lvl="1"/>
            <a:r>
              <a:rPr lang="en-ZA" dirty="0" smtClean="0"/>
              <a:t>Build IT DC</a:t>
            </a:r>
          </a:p>
          <a:p>
            <a:pPr lvl="2"/>
            <a:r>
              <a:rPr lang="en-ZA" dirty="0" smtClean="0"/>
              <a:t>These used to be ‘Supplier’ dropshipment claims where the supplier was the Build IT DC  </a:t>
            </a:r>
          </a:p>
          <a:p>
            <a:pPr lvl="1"/>
            <a:r>
              <a:rPr lang="en-ZA" dirty="0" smtClean="0"/>
              <a:t>Build IT DC Admin Claims</a:t>
            </a:r>
          </a:p>
          <a:p>
            <a:pPr lvl="2"/>
            <a:r>
              <a:rPr lang="en-ZA" dirty="0" smtClean="0"/>
              <a:t>This used to be Admin Claims where the supplier was the Build IT DC </a:t>
            </a:r>
          </a:p>
        </p:txBody>
      </p:sp>
    </p:spTree>
    <p:extLst>
      <p:ext uri="{BB962C8B-B14F-4D97-AF65-F5344CB8AC3E}">
        <p14:creationId xmlns:p14="http://schemas.microsoft.com/office/powerpoint/2010/main" val="149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000" b="1" dirty="0" smtClean="0">
                <a:solidFill>
                  <a:srgbClr val="FF0000"/>
                </a:solidFill>
              </a:rPr>
              <a:t>New Fields on the CMS Manage screen </a:t>
            </a:r>
            <a:br>
              <a:rPr lang="en-ZA" sz="4000" b="1" dirty="0" smtClean="0">
                <a:solidFill>
                  <a:srgbClr val="FF0000"/>
                </a:solidFill>
              </a:rPr>
            </a:br>
            <a:r>
              <a:rPr lang="en-ZA" sz="4000" b="1" dirty="0" smtClean="0">
                <a:solidFill>
                  <a:srgbClr val="FF0000"/>
                </a:solidFill>
              </a:rPr>
              <a:t>and the Claims Stats report</a:t>
            </a:r>
            <a:endParaRPr lang="en-ZA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Uplift / DC Reference Number – this field that can be entered on a claim.</a:t>
            </a:r>
          </a:p>
          <a:p>
            <a:r>
              <a:rPr lang="en-ZA" dirty="0" smtClean="0"/>
              <a:t>Authorised by Rep Indicator – this is a ‘Yes’/’No’ field that can be entered on a claim. </a:t>
            </a:r>
          </a:p>
          <a:p>
            <a:r>
              <a:rPr lang="en-ZA" dirty="0" smtClean="0"/>
              <a:t>Outcome Reasons by DC – this is a standard list of reasons that the DC can assign to a claim e.g. Dc error, Store error.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76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New Fields on CMS Manage screen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2923"/>
            <a:ext cx="12192000" cy="6165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>
          <a:xfrm rot="5400000">
            <a:off x="5983702" y="3525318"/>
            <a:ext cx="1106905" cy="240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Left Arrow 5"/>
          <p:cNvSpPr/>
          <p:nvPr/>
        </p:nvSpPr>
        <p:spPr>
          <a:xfrm rot="19490579">
            <a:off x="6064318" y="2382290"/>
            <a:ext cx="1106905" cy="240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Left Arrow 6"/>
          <p:cNvSpPr/>
          <p:nvPr/>
        </p:nvSpPr>
        <p:spPr>
          <a:xfrm rot="17531603">
            <a:off x="3320716" y="2241450"/>
            <a:ext cx="1106905" cy="240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99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1867146" cy="978568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 smtClean="0">
                <a:solidFill>
                  <a:srgbClr val="FF0000"/>
                </a:solidFill>
              </a:rPr>
              <a:t>New Selection and Fields on Claims Stats report</a:t>
            </a:r>
            <a:endParaRPr lang="en-ZA" sz="36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40727"/>
            <a:ext cx="12047620" cy="60398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99605" y="4290799"/>
            <a:ext cx="1625220" cy="16909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1" y="2125497"/>
            <a:ext cx="4626590" cy="2729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1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68740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New Claim Capture Features 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734" y="538411"/>
            <a:ext cx="10515600" cy="5098790"/>
          </a:xfrm>
        </p:spPr>
        <p:txBody>
          <a:bodyPr>
            <a:normAutofit/>
          </a:bodyPr>
          <a:lstStyle/>
          <a:p>
            <a:endParaRPr lang="en-ZA" sz="2400" dirty="0" smtClean="0"/>
          </a:p>
          <a:p>
            <a:r>
              <a:rPr lang="en-ZA" sz="2400" dirty="0" smtClean="0"/>
              <a:t>Store users </a:t>
            </a:r>
            <a:r>
              <a:rPr lang="en-ZA" sz="2400" dirty="0" smtClean="0"/>
              <a:t>must select the type of claim to be captured from the Claims Menu as shown on screen shot below</a:t>
            </a:r>
            <a:r>
              <a:rPr lang="en-ZA" sz="2400" dirty="0" smtClean="0"/>
              <a:t>.</a:t>
            </a:r>
          </a:p>
          <a:p>
            <a:endParaRPr lang="en-ZA" sz="2400" dirty="0" smtClean="0"/>
          </a:p>
          <a:p>
            <a:r>
              <a:rPr lang="en-ZA" sz="2400" dirty="0" smtClean="0"/>
              <a:t>Menu options shown will depend on the store format i.e. only Build It stores will be able to capture Build IT DC and Build It DC Admin Claims.</a:t>
            </a:r>
          </a:p>
          <a:p>
            <a:pPr lvl="1"/>
            <a:endParaRPr lang="en-ZA" sz="2000" dirty="0" smtClean="0"/>
          </a:p>
          <a:p>
            <a:endParaRPr lang="en-ZA" sz="2400" dirty="0" smtClean="0"/>
          </a:p>
          <a:p>
            <a:pPr marL="0" indent="0">
              <a:buNone/>
            </a:pPr>
            <a:endParaRPr lang="en-Z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0" y="3616657"/>
            <a:ext cx="11840570" cy="6704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59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Build IT DC Admin Claims 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9"/>
            <a:ext cx="10515600" cy="5003255"/>
          </a:xfrm>
        </p:spPr>
        <p:txBody>
          <a:bodyPr>
            <a:normAutofit/>
          </a:bodyPr>
          <a:lstStyle/>
          <a:p>
            <a:r>
              <a:rPr lang="en-ZA" dirty="0" smtClean="0"/>
              <a:t>These claims used to be ‘Admin DC Claims’ but the store used to have to select the Imports WHSE/Build IT DC as the Supplier.</a:t>
            </a:r>
          </a:p>
          <a:p>
            <a:r>
              <a:rPr lang="en-ZA" dirty="0" smtClean="0"/>
              <a:t>Stores will </a:t>
            </a:r>
            <a:r>
              <a:rPr lang="en-ZA" dirty="0" smtClean="0"/>
              <a:t>no longer have to do this as the supplier will automatically be set to be the Build IT DC.</a:t>
            </a:r>
          </a:p>
          <a:p>
            <a:r>
              <a:rPr lang="en-ZA" dirty="0" smtClean="0"/>
              <a:t>The type of claim is still ‘Admin DC Claim’.</a:t>
            </a:r>
          </a:p>
          <a:p>
            <a:r>
              <a:rPr lang="en-ZA" dirty="0" smtClean="0"/>
              <a:t>These claims will be managed by the Build IT DC</a:t>
            </a:r>
          </a:p>
        </p:txBody>
      </p:sp>
    </p:spTree>
    <p:extLst>
      <p:ext uri="{BB962C8B-B14F-4D97-AF65-F5344CB8AC3E}">
        <p14:creationId xmlns:p14="http://schemas.microsoft.com/office/powerpoint/2010/main" val="17594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2639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 smtClean="0">
                <a:solidFill>
                  <a:srgbClr val="FF0000"/>
                </a:solidFill>
              </a:rPr>
              <a:t>Build IT DC Admin Claims capture screen</a:t>
            </a:r>
            <a:endParaRPr lang="en-ZA" sz="40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669308"/>
            <a:ext cx="11955723" cy="5813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4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 smtClean="0">
                <a:solidFill>
                  <a:srgbClr val="FF0000"/>
                </a:solidFill>
              </a:rPr>
              <a:t>Build IT DC Claims </a:t>
            </a:r>
            <a:endParaRPr lang="en-Z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These claims used to be ‘Supplier’ claims on the Build IT DC but have now been converted to be claim type ‘Build IT DC</a:t>
            </a:r>
            <a:r>
              <a:rPr lang="en-ZA" dirty="0" smtClean="0"/>
              <a:t>’</a:t>
            </a:r>
          </a:p>
          <a:p>
            <a:endParaRPr lang="en-ZA" dirty="0" smtClean="0"/>
          </a:p>
          <a:p>
            <a:r>
              <a:rPr lang="en-ZA" dirty="0" smtClean="0"/>
              <a:t>They will be managed by the Build IT </a:t>
            </a:r>
            <a:r>
              <a:rPr lang="en-ZA" dirty="0" smtClean="0"/>
              <a:t>DC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4588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387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Claims Phase 7 Changes that impact stores  What’s New, What’s Changed?  </vt:lpstr>
      <vt:lpstr>New Features</vt:lpstr>
      <vt:lpstr>New Fields on the CMS Manage screen  and the Claims Stats report</vt:lpstr>
      <vt:lpstr>New Fields on CMS Manage screen</vt:lpstr>
      <vt:lpstr>New Selection and Fields on Claims Stats report</vt:lpstr>
      <vt:lpstr>New Claim Capture Features </vt:lpstr>
      <vt:lpstr>Build IT DC Admin Claims </vt:lpstr>
      <vt:lpstr>Build IT DC Admin Claims capture screen</vt:lpstr>
      <vt:lpstr>Build IT DC Claims </vt:lpstr>
      <vt:lpstr>Build IT DC Claims Capture screen</vt:lpstr>
      <vt:lpstr>Build IT DC Manage screen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Phase 7 Changes</dc:title>
  <dc:creator>Lesley Roberts</dc:creator>
  <cp:lastModifiedBy>Lesley Roberts</cp:lastModifiedBy>
  <cp:revision>29</cp:revision>
  <dcterms:created xsi:type="dcterms:W3CDTF">2017-09-27T08:31:49Z</dcterms:created>
  <dcterms:modified xsi:type="dcterms:W3CDTF">2017-09-27T15:29:59Z</dcterms:modified>
</cp:coreProperties>
</file>